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9"/>
  </p:notesMasterIdLst>
  <p:sldIdLst>
    <p:sldId id="256" r:id="rId2"/>
    <p:sldId id="261" r:id="rId3"/>
    <p:sldId id="272" r:id="rId4"/>
    <p:sldId id="273" r:id="rId5"/>
    <p:sldId id="279" r:id="rId6"/>
    <p:sldId id="262" r:id="rId7"/>
    <p:sldId id="314" r:id="rId8"/>
    <p:sldId id="280" r:id="rId9"/>
    <p:sldId id="309" r:id="rId10"/>
    <p:sldId id="270" r:id="rId11"/>
    <p:sldId id="258" r:id="rId12"/>
    <p:sldId id="311" r:id="rId13"/>
    <p:sldId id="259" r:id="rId14"/>
    <p:sldId id="266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263" r:id="rId23"/>
    <p:sldId id="324" r:id="rId24"/>
    <p:sldId id="326" r:id="rId25"/>
    <p:sldId id="327" r:id="rId26"/>
    <p:sldId id="328" r:id="rId27"/>
    <p:sldId id="310" r:id="rId28"/>
    <p:sldId id="329" r:id="rId29"/>
    <p:sldId id="330" r:id="rId30"/>
    <p:sldId id="331" r:id="rId31"/>
    <p:sldId id="312" r:id="rId32"/>
    <p:sldId id="333" r:id="rId33"/>
    <p:sldId id="334" r:id="rId34"/>
    <p:sldId id="335" r:id="rId35"/>
    <p:sldId id="336" r:id="rId36"/>
    <p:sldId id="337" r:id="rId37"/>
    <p:sldId id="338" r:id="rId38"/>
    <p:sldId id="341" r:id="rId39"/>
    <p:sldId id="340" r:id="rId40"/>
    <p:sldId id="342" r:id="rId41"/>
    <p:sldId id="346" r:id="rId42"/>
    <p:sldId id="343" r:id="rId43"/>
    <p:sldId id="347" r:id="rId44"/>
    <p:sldId id="344" r:id="rId45"/>
    <p:sldId id="348" r:id="rId46"/>
    <p:sldId id="350" r:id="rId47"/>
    <p:sldId id="349" r:id="rId48"/>
    <p:sldId id="351" r:id="rId49"/>
    <p:sldId id="352" r:id="rId50"/>
    <p:sldId id="353" r:id="rId51"/>
    <p:sldId id="354" r:id="rId52"/>
    <p:sldId id="357" r:id="rId53"/>
    <p:sldId id="358" r:id="rId54"/>
    <p:sldId id="359" r:id="rId55"/>
    <p:sldId id="360" r:id="rId56"/>
    <p:sldId id="356" r:id="rId57"/>
    <p:sldId id="355" r:id="rId58"/>
  </p:sldIdLst>
  <p:sldSz cx="9144000" cy="5143500" type="screen16x9"/>
  <p:notesSz cx="6858000" cy="9144000"/>
  <p:embeddedFontLst>
    <p:embeddedFont>
      <p:font typeface="Avenir Next LT Pro Light" panose="020B0304020202020204" pitchFamily="34" charset="0"/>
      <p:regular r:id="rId60"/>
      <p:italic r:id="rId61"/>
    </p:embeddedFont>
    <p:embeddedFont>
      <p:font typeface="Comic Sans MS" panose="030F0702030302020204" pitchFamily="66" charset="0"/>
      <p:regular r:id="rId62"/>
      <p:bold r:id="rId63"/>
      <p:italic r:id="rId64"/>
      <p:boldItalic r:id="rId65"/>
    </p:embeddedFont>
    <p:embeddedFont>
      <p:font typeface="Impact" panose="020B0806030902050204" pitchFamily="34" charset="0"/>
      <p:regular r:id="rId66"/>
    </p:embeddedFont>
    <p:embeddedFont>
      <p:font typeface="Lato" panose="020B0604020202020204" charset="0"/>
      <p:regular r:id="rId67"/>
      <p:bold r:id="rId68"/>
      <p:italic r:id="rId69"/>
      <p:boldItalic r:id="rId70"/>
    </p:embeddedFont>
    <p:embeddedFont>
      <p:font typeface="Montserrat" panose="020B0604020202020204" charset="0"/>
      <p:regular r:id="rId71"/>
      <p:bold r:id="rId72"/>
      <p:italic r:id="rId73"/>
      <p:boldItalic r:id="rId74"/>
    </p:embeddedFont>
    <p:embeddedFont>
      <p:font typeface="Nunito" panose="020B0604020202020204" charset="0"/>
      <p:regular r:id="rId75"/>
      <p:bold r:id="rId76"/>
      <p:italic r:id="rId77"/>
      <p:boldItalic r:id="rId78"/>
    </p:embeddedFont>
    <p:embeddedFont>
      <p:font typeface="Roboto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 409" initials="A4" lastIdx="1" clrIdx="0">
    <p:extLst>
      <p:ext uri="{19B8F6BF-5375-455C-9EA6-DF929625EA0E}">
        <p15:presenceInfo xmlns:p15="http://schemas.microsoft.com/office/powerpoint/2012/main" userId="15515db45b8384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777DD3-9AD6-48F2-8C75-02F9549B54FB}">
  <a:tblStyle styleId="{C4777DD3-9AD6-48F2-8C75-02F9549B54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tableStyles" Target="tableStyle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a46fb0627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8a46fb0627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929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91ab8007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91ab8007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bdb52dd9e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bdb52dd9e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a658094708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a658094708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658094708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658094708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91ab8007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91ab8007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92dc52063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92dc52063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a91ab8007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a91ab8007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a46fb062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a46fb062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09443" y="912458"/>
            <a:ext cx="4494593" cy="4264856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0" y="3249438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150" y="1146763"/>
            <a:ext cx="38589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" y="1647945"/>
            <a:ext cx="3691702" cy="3495553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 rot="2827612">
            <a:off x="583735" y="3705165"/>
            <a:ext cx="982745" cy="1894469"/>
            <a:chOff x="4352200" y="3093100"/>
            <a:chExt cx="652075" cy="1257025"/>
          </a:xfrm>
        </p:grpSpPr>
        <p:sp>
          <p:nvSpPr>
            <p:cNvPr id="79" name="Google Shape;79;p15"/>
            <p:cNvSpPr/>
            <p:nvPr/>
          </p:nvSpPr>
          <p:spPr>
            <a:xfrm>
              <a:off x="4452000" y="3093100"/>
              <a:ext cx="552275" cy="844150"/>
            </a:xfrm>
            <a:custGeom>
              <a:avLst/>
              <a:gdLst/>
              <a:ahLst/>
              <a:cxnLst/>
              <a:rect l="l" t="t" r="r" b="b"/>
              <a:pathLst>
                <a:path w="22091" h="33766" extrusionOk="0">
                  <a:moveTo>
                    <a:pt x="2353" y="0"/>
                  </a:moveTo>
                  <a:cubicBezTo>
                    <a:pt x="2022" y="0"/>
                    <a:pt x="1816" y="111"/>
                    <a:pt x="1792" y="125"/>
                  </a:cubicBezTo>
                  <a:lnTo>
                    <a:pt x="1792" y="125"/>
                  </a:lnTo>
                  <a:cubicBezTo>
                    <a:pt x="1532" y="233"/>
                    <a:pt x="0" y="1052"/>
                    <a:pt x="1676" y="4953"/>
                  </a:cubicBezTo>
                  <a:cubicBezTo>
                    <a:pt x="3499" y="9197"/>
                    <a:pt x="4815" y="11327"/>
                    <a:pt x="4815" y="11327"/>
                  </a:cubicBezTo>
                  <a:cubicBezTo>
                    <a:pt x="4815" y="11327"/>
                    <a:pt x="5124" y="12304"/>
                    <a:pt x="4311" y="12399"/>
                  </a:cubicBezTo>
                  <a:cubicBezTo>
                    <a:pt x="4208" y="12411"/>
                    <a:pt x="4091" y="12415"/>
                    <a:pt x="3964" y="12415"/>
                  </a:cubicBezTo>
                  <a:cubicBezTo>
                    <a:pt x="3678" y="12415"/>
                    <a:pt x="3341" y="12394"/>
                    <a:pt x="3003" y="12394"/>
                  </a:cubicBezTo>
                  <a:cubicBezTo>
                    <a:pt x="2293" y="12394"/>
                    <a:pt x="1578" y="12486"/>
                    <a:pt x="1328" y="13053"/>
                  </a:cubicBezTo>
                  <a:cubicBezTo>
                    <a:pt x="890" y="14047"/>
                    <a:pt x="1566" y="15057"/>
                    <a:pt x="3010" y="15999"/>
                  </a:cubicBezTo>
                  <a:cubicBezTo>
                    <a:pt x="4454" y="16941"/>
                    <a:pt x="7541" y="19121"/>
                    <a:pt x="7820" y="19319"/>
                  </a:cubicBezTo>
                  <a:cubicBezTo>
                    <a:pt x="8093" y="19514"/>
                    <a:pt x="8350" y="19976"/>
                    <a:pt x="7807" y="20129"/>
                  </a:cubicBezTo>
                  <a:cubicBezTo>
                    <a:pt x="7264" y="20283"/>
                    <a:pt x="3262" y="20434"/>
                    <a:pt x="3448" y="22329"/>
                  </a:cubicBezTo>
                  <a:cubicBezTo>
                    <a:pt x="3633" y="24224"/>
                    <a:pt x="8087" y="26186"/>
                    <a:pt x="8570" y="26411"/>
                  </a:cubicBezTo>
                  <a:cubicBezTo>
                    <a:pt x="9053" y="26635"/>
                    <a:pt x="9157" y="26853"/>
                    <a:pt x="9099" y="27122"/>
                  </a:cubicBezTo>
                  <a:cubicBezTo>
                    <a:pt x="9040" y="27391"/>
                    <a:pt x="7691" y="27315"/>
                    <a:pt x="6554" y="27405"/>
                  </a:cubicBezTo>
                  <a:cubicBezTo>
                    <a:pt x="5418" y="27494"/>
                    <a:pt x="4116" y="27798"/>
                    <a:pt x="4314" y="28882"/>
                  </a:cubicBezTo>
                  <a:cubicBezTo>
                    <a:pt x="4513" y="29966"/>
                    <a:pt x="7068" y="32385"/>
                    <a:pt x="13590" y="33464"/>
                  </a:cubicBezTo>
                  <a:lnTo>
                    <a:pt x="16644" y="33765"/>
                  </a:lnTo>
                  <a:lnTo>
                    <a:pt x="18482" y="31290"/>
                  </a:lnTo>
                  <a:cubicBezTo>
                    <a:pt x="22090" y="25752"/>
                    <a:pt x="22032" y="22234"/>
                    <a:pt x="21366" y="21355"/>
                  </a:cubicBezTo>
                  <a:cubicBezTo>
                    <a:pt x="21154" y="21075"/>
                    <a:pt x="20897" y="20961"/>
                    <a:pt x="20619" y="20961"/>
                  </a:cubicBezTo>
                  <a:cubicBezTo>
                    <a:pt x="20025" y="20961"/>
                    <a:pt x="19332" y="21480"/>
                    <a:pt x="18765" y="22009"/>
                  </a:cubicBezTo>
                  <a:cubicBezTo>
                    <a:pt x="17981" y="22739"/>
                    <a:pt x="17179" y="23707"/>
                    <a:pt x="16888" y="23707"/>
                  </a:cubicBezTo>
                  <a:cubicBezTo>
                    <a:pt x="16869" y="23707"/>
                    <a:pt x="16852" y="23703"/>
                    <a:pt x="16838" y="23694"/>
                  </a:cubicBezTo>
                  <a:cubicBezTo>
                    <a:pt x="16599" y="23556"/>
                    <a:pt x="16509" y="23332"/>
                    <a:pt x="16670" y="22824"/>
                  </a:cubicBezTo>
                  <a:cubicBezTo>
                    <a:pt x="16831" y="22317"/>
                    <a:pt x="18391" y="17707"/>
                    <a:pt x="17119" y="16290"/>
                  </a:cubicBezTo>
                  <a:cubicBezTo>
                    <a:pt x="16868" y="16011"/>
                    <a:pt x="16557" y="15898"/>
                    <a:pt x="16217" y="15898"/>
                  </a:cubicBezTo>
                  <a:cubicBezTo>
                    <a:pt x="14828" y="15898"/>
                    <a:pt x="12938" y="17782"/>
                    <a:pt x="12553" y="18020"/>
                  </a:cubicBezTo>
                  <a:cubicBezTo>
                    <a:pt x="12451" y="18083"/>
                    <a:pt x="12362" y="18110"/>
                    <a:pt x="12287" y="18110"/>
                  </a:cubicBezTo>
                  <a:cubicBezTo>
                    <a:pt x="12011" y="18110"/>
                    <a:pt x="11914" y="17744"/>
                    <a:pt x="11946" y="17482"/>
                  </a:cubicBezTo>
                  <a:cubicBezTo>
                    <a:pt x="11988" y="17142"/>
                    <a:pt x="12466" y="13393"/>
                    <a:pt x="12746" y="11692"/>
                  </a:cubicBezTo>
                  <a:cubicBezTo>
                    <a:pt x="13026" y="9991"/>
                    <a:pt x="12738" y="8810"/>
                    <a:pt x="11710" y="8463"/>
                  </a:cubicBezTo>
                  <a:cubicBezTo>
                    <a:pt x="11615" y="8431"/>
                    <a:pt x="11521" y="8416"/>
                    <a:pt x="11428" y="8416"/>
                  </a:cubicBezTo>
                  <a:cubicBezTo>
                    <a:pt x="10551" y="8416"/>
                    <a:pt x="9772" y="9737"/>
                    <a:pt x="9212" y="10221"/>
                  </a:cubicBezTo>
                  <a:cubicBezTo>
                    <a:pt x="9070" y="10345"/>
                    <a:pt x="8932" y="10392"/>
                    <a:pt x="8805" y="10392"/>
                  </a:cubicBezTo>
                  <a:cubicBezTo>
                    <a:pt x="8384" y="10392"/>
                    <a:pt x="8081" y="9868"/>
                    <a:pt x="8081" y="9868"/>
                  </a:cubicBezTo>
                  <a:cubicBezTo>
                    <a:pt x="8081" y="9868"/>
                    <a:pt x="7400" y="7459"/>
                    <a:pt x="5501" y="3248"/>
                  </a:cubicBezTo>
                  <a:cubicBezTo>
                    <a:pt x="4249" y="473"/>
                    <a:pt x="3035" y="0"/>
                    <a:pt x="2353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538350" y="3191000"/>
              <a:ext cx="334075" cy="764525"/>
            </a:xfrm>
            <a:custGeom>
              <a:avLst/>
              <a:gdLst/>
              <a:ahLst/>
              <a:cxnLst/>
              <a:rect l="l" t="t" r="r" b="b"/>
              <a:pathLst>
                <a:path w="13363" h="30581" extrusionOk="0">
                  <a:moveTo>
                    <a:pt x="0" y="0"/>
                  </a:moveTo>
                  <a:cubicBezTo>
                    <a:pt x="0" y="0"/>
                    <a:pt x="11" y="32"/>
                    <a:pt x="35" y="91"/>
                  </a:cubicBezTo>
                  <a:cubicBezTo>
                    <a:pt x="62" y="153"/>
                    <a:pt x="100" y="239"/>
                    <a:pt x="148" y="352"/>
                  </a:cubicBezTo>
                  <a:cubicBezTo>
                    <a:pt x="250" y="584"/>
                    <a:pt x="398" y="920"/>
                    <a:pt x="588" y="1352"/>
                  </a:cubicBezTo>
                  <a:cubicBezTo>
                    <a:pt x="973" y="2223"/>
                    <a:pt x="1527" y="3478"/>
                    <a:pt x="2211" y="5027"/>
                  </a:cubicBezTo>
                  <a:cubicBezTo>
                    <a:pt x="3578" y="8132"/>
                    <a:pt x="5442" y="12431"/>
                    <a:pt x="7497" y="17182"/>
                  </a:cubicBezTo>
                  <a:cubicBezTo>
                    <a:pt x="9552" y="21934"/>
                    <a:pt x="11918" y="27482"/>
                    <a:pt x="13301" y="30580"/>
                  </a:cubicBezTo>
                  <a:lnTo>
                    <a:pt x="13363" y="30553"/>
                  </a:lnTo>
                  <a:cubicBezTo>
                    <a:pt x="11995" y="27448"/>
                    <a:pt x="9640" y="21897"/>
                    <a:pt x="7584" y="17144"/>
                  </a:cubicBezTo>
                  <a:cubicBezTo>
                    <a:pt x="5530" y="12394"/>
                    <a:pt x="3655" y="8098"/>
                    <a:pt x="2272" y="5000"/>
                  </a:cubicBezTo>
                  <a:cubicBezTo>
                    <a:pt x="1581" y="3450"/>
                    <a:pt x="1017" y="2199"/>
                    <a:pt x="622" y="1336"/>
                  </a:cubicBezTo>
                  <a:cubicBezTo>
                    <a:pt x="425" y="908"/>
                    <a:pt x="271" y="575"/>
                    <a:pt x="165" y="344"/>
                  </a:cubicBezTo>
                  <a:cubicBezTo>
                    <a:pt x="113" y="233"/>
                    <a:pt x="73" y="148"/>
                    <a:pt x="44" y="87"/>
                  </a:cubicBezTo>
                  <a:cubicBezTo>
                    <a:pt x="16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617875" y="3653500"/>
              <a:ext cx="130950" cy="22875"/>
            </a:xfrm>
            <a:custGeom>
              <a:avLst/>
              <a:gdLst/>
              <a:ahLst/>
              <a:cxnLst/>
              <a:rect l="l" t="t" r="r" b="b"/>
              <a:pathLst>
                <a:path w="5238" h="915" extrusionOk="0">
                  <a:moveTo>
                    <a:pt x="16" y="1"/>
                  </a:moveTo>
                  <a:cubicBezTo>
                    <a:pt x="7" y="1"/>
                    <a:pt x="2" y="1"/>
                    <a:pt x="2" y="3"/>
                  </a:cubicBezTo>
                  <a:cubicBezTo>
                    <a:pt x="1" y="10"/>
                    <a:pt x="72" y="28"/>
                    <a:pt x="204" y="57"/>
                  </a:cubicBezTo>
                  <a:cubicBezTo>
                    <a:pt x="356" y="88"/>
                    <a:pt x="542" y="125"/>
                    <a:pt x="762" y="170"/>
                  </a:cubicBezTo>
                  <a:cubicBezTo>
                    <a:pt x="1235" y="260"/>
                    <a:pt x="1889" y="379"/>
                    <a:pt x="2611" y="505"/>
                  </a:cubicBezTo>
                  <a:cubicBezTo>
                    <a:pt x="3334" y="631"/>
                    <a:pt x="3989" y="739"/>
                    <a:pt x="4464" y="812"/>
                  </a:cubicBezTo>
                  <a:cubicBezTo>
                    <a:pt x="4686" y="845"/>
                    <a:pt x="4875" y="872"/>
                    <a:pt x="5028" y="895"/>
                  </a:cubicBezTo>
                  <a:cubicBezTo>
                    <a:pt x="5127" y="908"/>
                    <a:pt x="5194" y="915"/>
                    <a:pt x="5222" y="915"/>
                  </a:cubicBezTo>
                  <a:cubicBezTo>
                    <a:pt x="5232" y="915"/>
                    <a:pt x="5237" y="914"/>
                    <a:pt x="5237" y="913"/>
                  </a:cubicBezTo>
                  <a:cubicBezTo>
                    <a:pt x="5238" y="906"/>
                    <a:pt x="5165" y="887"/>
                    <a:pt x="5034" y="859"/>
                  </a:cubicBezTo>
                  <a:cubicBezTo>
                    <a:pt x="4883" y="828"/>
                    <a:pt x="4696" y="790"/>
                    <a:pt x="4476" y="746"/>
                  </a:cubicBezTo>
                  <a:cubicBezTo>
                    <a:pt x="4003" y="655"/>
                    <a:pt x="3350" y="536"/>
                    <a:pt x="2627" y="411"/>
                  </a:cubicBezTo>
                  <a:cubicBezTo>
                    <a:pt x="1904" y="285"/>
                    <a:pt x="1249" y="177"/>
                    <a:pt x="774" y="103"/>
                  </a:cubicBezTo>
                  <a:cubicBezTo>
                    <a:pt x="552" y="71"/>
                    <a:pt x="364" y="43"/>
                    <a:pt x="210" y="20"/>
                  </a:cubicBezTo>
                  <a:cubicBezTo>
                    <a:pt x="111" y="7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659400" y="3825625"/>
              <a:ext cx="168100" cy="27650"/>
            </a:xfrm>
            <a:custGeom>
              <a:avLst/>
              <a:gdLst/>
              <a:ahLst/>
              <a:cxnLst/>
              <a:rect l="l" t="t" r="r" b="b"/>
              <a:pathLst>
                <a:path w="6724" h="1106" extrusionOk="0">
                  <a:moveTo>
                    <a:pt x="15" y="1"/>
                  </a:moveTo>
                  <a:cubicBezTo>
                    <a:pt x="7" y="1"/>
                    <a:pt x="3" y="1"/>
                    <a:pt x="2" y="3"/>
                  </a:cubicBezTo>
                  <a:cubicBezTo>
                    <a:pt x="1" y="9"/>
                    <a:pt x="94" y="30"/>
                    <a:pt x="263" y="65"/>
                  </a:cubicBezTo>
                  <a:cubicBezTo>
                    <a:pt x="450" y="99"/>
                    <a:pt x="691" y="144"/>
                    <a:pt x="981" y="197"/>
                  </a:cubicBezTo>
                  <a:cubicBezTo>
                    <a:pt x="1587" y="305"/>
                    <a:pt x="2427" y="448"/>
                    <a:pt x="3354" y="601"/>
                  </a:cubicBezTo>
                  <a:cubicBezTo>
                    <a:pt x="4282" y="753"/>
                    <a:pt x="5123" y="884"/>
                    <a:pt x="5733" y="976"/>
                  </a:cubicBezTo>
                  <a:cubicBezTo>
                    <a:pt x="6024" y="1017"/>
                    <a:pt x="6267" y="1052"/>
                    <a:pt x="6456" y="1079"/>
                  </a:cubicBezTo>
                  <a:cubicBezTo>
                    <a:pt x="6590" y="1096"/>
                    <a:pt x="6677" y="1106"/>
                    <a:pt x="6709" y="1106"/>
                  </a:cubicBezTo>
                  <a:cubicBezTo>
                    <a:pt x="6718" y="1106"/>
                    <a:pt x="6723" y="1105"/>
                    <a:pt x="6723" y="1104"/>
                  </a:cubicBezTo>
                  <a:cubicBezTo>
                    <a:pt x="6724" y="1097"/>
                    <a:pt x="6631" y="1076"/>
                    <a:pt x="6462" y="1042"/>
                  </a:cubicBezTo>
                  <a:cubicBezTo>
                    <a:pt x="6275" y="1007"/>
                    <a:pt x="6033" y="963"/>
                    <a:pt x="5744" y="909"/>
                  </a:cubicBezTo>
                  <a:cubicBezTo>
                    <a:pt x="5137" y="801"/>
                    <a:pt x="4298" y="658"/>
                    <a:pt x="3370" y="506"/>
                  </a:cubicBezTo>
                  <a:cubicBezTo>
                    <a:pt x="2442" y="354"/>
                    <a:pt x="1601" y="222"/>
                    <a:pt x="992" y="131"/>
                  </a:cubicBezTo>
                  <a:cubicBezTo>
                    <a:pt x="700" y="89"/>
                    <a:pt x="457" y="55"/>
                    <a:pt x="270" y="28"/>
                  </a:cubicBezTo>
                  <a:cubicBezTo>
                    <a:pt x="134" y="10"/>
                    <a:pt x="46" y="1"/>
                    <a:pt x="1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352200" y="3695600"/>
              <a:ext cx="572525" cy="604950"/>
            </a:xfrm>
            <a:custGeom>
              <a:avLst/>
              <a:gdLst/>
              <a:ahLst/>
              <a:cxnLst/>
              <a:rect l="l" t="t" r="r" b="b"/>
              <a:pathLst>
                <a:path w="22901" h="24198" extrusionOk="0">
                  <a:moveTo>
                    <a:pt x="2504" y="1"/>
                  </a:moveTo>
                  <a:cubicBezTo>
                    <a:pt x="2386" y="1"/>
                    <a:pt x="2268" y="8"/>
                    <a:pt x="2150" y="22"/>
                  </a:cubicBezTo>
                  <a:cubicBezTo>
                    <a:pt x="1121" y="150"/>
                    <a:pt x="152" y="975"/>
                    <a:pt x="77" y="2021"/>
                  </a:cubicBezTo>
                  <a:cubicBezTo>
                    <a:pt x="1" y="3070"/>
                    <a:pt x="771" y="3979"/>
                    <a:pt x="1554" y="4674"/>
                  </a:cubicBezTo>
                  <a:cubicBezTo>
                    <a:pt x="2717" y="5706"/>
                    <a:pt x="4027" y="6566"/>
                    <a:pt x="5430" y="7221"/>
                  </a:cubicBezTo>
                  <a:cubicBezTo>
                    <a:pt x="5683" y="7339"/>
                    <a:pt x="5957" y="7467"/>
                    <a:pt x="6091" y="7715"/>
                  </a:cubicBezTo>
                  <a:cubicBezTo>
                    <a:pt x="6331" y="8160"/>
                    <a:pt x="5968" y="8712"/>
                    <a:pt x="5529" y="8953"/>
                  </a:cubicBezTo>
                  <a:cubicBezTo>
                    <a:pt x="5031" y="9226"/>
                    <a:pt x="4447" y="9276"/>
                    <a:pt x="3905" y="9442"/>
                  </a:cubicBezTo>
                  <a:cubicBezTo>
                    <a:pt x="3363" y="9608"/>
                    <a:pt x="2807" y="9962"/>
                    <a:pt x="2693" y="10524"/>
                  </a:cubicBezTo>
                  <a:cubicBezTo>
                    <a:pt x="2534" y="11302"/>
                    <a:pt x="3280" y="11954"/>
                    <a:pt x="3969" y="12343"/>
                  </a:cubicBezTo>
                  <a:cubicBezTo>
                    <a:pt x="5347" y="13124"/>
                    <a:pt x="6858" y="13663"/>
                    <a:pt x="8413" y="13932"/>
                  </a:cubicBezTo>
                  <a:cubicBezTo>
                    <a:pt x="8970" y="14028"/>
                    <a:pt x="9550" y="14096"/>
                    <a:pt x="10039" y="14386"/>
                  </a:cubicBezTo>
                  <a:cubicBezTo>
                    <a:pt x="10527" y="14676"/>
                    <a:pt x="10898" y="15269"/>
                    <a:pt x="10734" y="15816"/>
                  </a:cubicBezTo>
                  <a:cubicBezTo>
                    <a:pt x="10572" y="16361"/>
                    <a:pt x="9953" y="16640"/>
                    <a:pt x="9388" y="16640"/>
                  </a:cubicBezTo>
                  <a:cubicBezTo>
                    <a:pt x="9385" y="16640"/>
                    <a:pt x="9383" y="16640"/>
                    <a:pt x="9380" y="16640"/>
                  </a:cubicBezTo>
                  <a:cubicBezTo>
                    <a:pt x="8814" y="16639"/>
                    <a:pt x="8270" y="16430"/>
                    <a:pt x="7712" y="16329"/>
                  </a:cubicBezTo>
                  <a:cubicBezTo>
                    <a:pt x="7515" y="16293"/>
                    <a:pt x="7310" y="16274"/>
                    <a:pt x="7104" y="16274"/>
                  </a:cubicBezTo>
                  <a:cubicBezTo>
                    <a:pt x="6224" y="16274"/>
                    <a:pt x="5331" y="16616"/>
                    <a:pt x="4949" y="17392"/>
                  </a:cubicBezTo>
                  <a:cubicBezTo>
                    <a:pt x="4639" y="18023"/>
                    <a:pt x="4743" y="18802"/>
                    <a:pt x="5071" y="19425"/>
                  </a:cubicBezTo>
                  <a:cubicBezTo>
                    <a:pt x="5400" y="20049"/>
                    <a:pt x="5925" y="20541"/>
                    <a:pt x="6468" y="20985"/>
                  </a:cubicBezTo>
                  <a:cubicBezTo>
                    <a:pt x="8368" y="22536"/>
                    <a:pt x="10641" y="23649"/>
                    <a:pt x="13049" y="24022"/>
                  </a:cubicBezTo>
                  <a:cubicBezTo>
                    <a:pt x="13772" y="24134"/>
                    <a:pt x="14470" y="24197"/>
                    <a:pt x="15151" y="24197"/>
                  </a:cubicBezTo>
                  <a:cubicBezTo>
                    <a:pt x="16737" y="24197"/>
                    <a:pt x="18226" y="23855"/>
                    <a:pt x="19696" y="22992"/>
                  </a:cubicBezTo>
                  <a:cubicBezTo>
                    <a:pt x="22901" y="19758"/>
                    <a:pt x="22867" y="14845"/>
                    <a:pt x="21941" y="10591"/>
                  </a:cubicBezTo>
                  <a:cubicBezTo>
                    <a:pt x="21787" y="9881"/>
                    <a:pt x="21728" y="9113"/>
                    <a:pt x="21274" y="8548"/>
                  </a:cubicBezTo>
                  <a:cubicBezTo>
                    <a:pt x="20970" y="8170"/>
                    <a:pt x="20479" y="7918"/>
                    <a:pt x="20012" y="7918"/>
                  </a:cubicBezTo>
                  <a:cubicBezTo>
                    <a:pt x="19782" y="7918"/>
                    <a:pt x="19558" y="7979"/>
                    <a:pt x="19364" y="8117"/>
                  </a:cubicBezTo>
                  <a:cubicBezTo>
                    <a:pt x="18879" y="8464"/>
                    <a:pt x="18760" y="9123"/>
                    <a:pt x="18557" y="9688"/>
                  </a:cubicBezTo>
                  <a:cubicBezTo>
                    <a:pt x="18285" y="10439"/>
                    <a:pt x="17800" y="11108"/>
                    <a:pt x="17173" y="11593"/>
                  </a:cubicBezTo>
                  <a:cubicBezTo>
                    <a:pt x="16852" y="11841"/>
                    <a:pt x="16455" y="12046"/>
                    <a:pt x="16062" y="12046"/>
                  </a:cubicBezTo>
                  <a:cubicBezTo>
                    <a:pt x="15950" y="12046"/>
                    <a:pt x="15839" y="12030"/>
                    <a:pt x="15730" y="11993"/>
                  </a:cubicBezTo>
                  <a:cubicBezTo>
                    <a:pt x="15052" y="11765"/>
                    <a:pt x="14824" y="10927"/>
                    <a:pt x="14699" y="10215"/>
                  </a:cubicBezTo>
                  <a:cubicBezTo>
                    <a:pt x="14466" y="8890"/>
                    <a:pt x="14233" y="7564"/>
                    <a:pt x="14000" y="6238"/>
                  </a:cubicBezTo>
                  <a:cubicBezTo>
                    <a:pt x="13875" y="5527"/>
                    <a:pt x="13745" y="4801"/>
                    <a:pt x="13401" y="4167"/>
                  </a:cubicBezTo>
                  <a:cubicBezTo>
                    <a:pt x="13058" y="3533"/>
                    <a:pt x="12455" y="2995"/>
                    <a:pt x="11745" y="2929"/>
                  </a:cubicBezTo>
                  <a:cubicBezTo>
                    <a:pt x="11705" y="2925"/>
                    <a:pt x="11665" y="2923"/>
                    <a:pt x="11626" y="2923"/>
                  </a:cubicBezTo>
                  <a:cubicBezTo>
                    <a:pt x="10951" y="2923"/>
                    <a:pt x="10268" y="3445"/>
                    <a:pt x="10253" y="4126"/>
                  </a:cubicBezTo>
                  <a:cubicBezTo>
                    <a:pt x="10246" y="4426"/>
                    <a:pt x="10360" y="4716"/>
                    <a:pt x="10394" y="5015"/>
                  </a:cubicBezTo>
                  <a:cubicBezTo>
                    <a:pt x="10428" y="5314"/>
                    <a:pt x="10350" y="5665"/>
                    <a:pt x="10085" y="5798"/>
                  </a:cubicBezTo>
                  <a:cubicBezTo>
                    <a:pt x="10012" y="5835"/>
                    <a:pt x="9935" y="5851"/>
                    <a:pt x="9857" y="5851"/>
                  </a:cubicBezTo>
                  <a:cubicBezTo>
                    <a:pt x="9648" y="5851"/>
                    <a:pt x="9428" y="5737"/>
                    <a:pt x="9246" y="5614"/>
                  </a:cubicBezTo>
                  <a:cubicBezTo>
                    <a:pt x="8381" y="5031"/>
                    <a:pt x="7715" y="4197"/>
                    <a:pt x="7083" y="3362"/>
                  </a:cubicBezTo>
                  <a:cubicBezTo>
                    <a:pt x="6450" y="2528"/>
                    <a:pt x="5827" y="1669"/>
                    <a:pt x="5020" y="1008"/>
                  </a:cubicBezTo>
                  <a:cubicBezTo>
                    <a:pt x="4304" y="422"/>
                    <a:pt x="3412" y="1"/>
                    <a:pt x="250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375300" y="3717075"/>
              <a:ext cx="485175" cy="633050"/>
            </a:xfrm>
            <a:custGeom>
              <a:avLst/>
              <a:gdLst/>
              <a:ahLst/>
              <a:cxnLst/>
              <a:rect l="l" t="t" r="r" b="b"/>
              <a:pathLst>
                <a:path w="19407" h="25322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8" y="21"/>
                    <a:pt x="83" y="56"/>
                  </a:cubicBezTo>
                  <a:cubicBezTo>
                    <a:pt x="144" y="92"/>
                    <a:pt x="225" y="142"/>
                    <a:pt x="328" y="205"/>
                  </a:cubicBezTo>
                  <a:cubicBezTo>
                    <a:pt x="545" y="336"/>
                    <a:pt x="863" y="529"/>
                    <a:pt x="1267" y="787"/>
                  </a:cubicBezTo>
                  <a:cubicBezTo>
                    <a:pt x="2074" y="1304"/>
                    <a:pt x="3220" y="2094"/>
                    <a:pt x="4514" y="3223"/>
                  </a:cubicBezTo>
                  <a:cubicBezTo>
                    <a:pt x="5163" y="3785"/>
                    <a:pt x="5848" y="4431"/>
                    <a:pt x="6571" y="5136"/>
                  </a:cubicBezTo>
                  <a:cubicBezTo>
                    <a:pt x="7293" y="5845"/>
                    <a:pt x="8060" y="6606"/>
                    <a:pt x="8836" y="7436"/>
                  </a:cubicBezTo>
                  <a:cubicBezTo>
                    <a:pt x="9611" y="8267"/>
                    <a:pt x="10401" y="9164"/>
                    <a:pt x="11142" y="10154"/>
                  </a:cubicBezTo>
                  <a:cubicBezTo>
                    <a:pt x="11515" y="10648"/>
                    <a:pt x="11862" y="11172"/>
                    <a:pt x="12218" y="11705"/>
                  </a:cubicBezTo>
                  <a:cubicBezTo>
                    <a:pt x="12570" y="12239"/>
                    <a:pt x="12929" y="12782"/>
                    <a:pt x="13292" y="13330"/>
                  </a:cubicBezTo>
                  <a:cubicBezTo>
                    <a:pt x="14736" y="15529"/>
                    <a:pt x="16044" y="17670"/>
                    <a:pt x="17070" y="19706"/>
                  </a:cubicBezTo>
                  <a:cubicBezTo>
                    <a:pt x="18100" y="21740"/>
                    <a:pt x="18842" y="23664"/>
                    <a:pt x="19316" y="25322"/>
                  </a:cubicBezTo>
                  <a:lnTo>
                    <a:pt x="19406" y="25295"/>
                  </a:lnTo>
                  <a:cubicBezTo>
                    <a:pt x="18942" y="23629"/>
                    <a:pt x="18206" y="21694"/>
                    <a:pt x="17179" y="19651"/>
                  </a:cubicBezTo>
                  <a:cubicBezTo>
                    <a:pt x="16155" y="17606"/>
                    <a:pt x="14848" y="15457"/>
                    <a:pt x="13402" y="13257"/>
                  </a:cubicBezTo>
                  <a:cubicBezTo>
                    <a:pt x="13039" y="12707"/>
                    <a:pt x="12680" y="12165"/>
                    <a:pt x="12327" y="11631"/>
                  </a:cubicBezTo>
                  <a:cubicBezTo>
                    <a:pt x="11972" y="11098"/>
                    <a:pt x="11621" y="10570"/>
                    <a:pt x="11246" y="10075"/>
                  </a:cubicBezTo>
                  <a:cubicBezTo>
                    <a:pt x="10498" y="9080"/>
                    <a:pt x="9705" y="8181"/>
                    <a:pt x="8924" y="7352"/>
                  </a:cubicBezTo>
                  <a:cubicBezTo>
                    <a:pt x="8144" y="6521"/>
                    <a:pt x="7373" y="5762"/>
                    <a:pt x="6647" y="5057"/>
                  </a:cubicBezTo>
                  <a:cubicBezTo>
                    <a:pt x="5920" y="4353"/>
                    <a:pt x="5229" y="3710"/>
                    <a:pt x="4575" y="3151"/>
                  </a:cubicBezTo>
                  <a:cubicBezTo>
                    <a:pt x="3269" y="2026"/>
                    <a:pt x="2110" y="1247"/>
                    <a:pt x="1294" y="744"/>
                  </a:cubicBezTo>
                  <a:cubicBezTo>
                    <a:pt x="885" y="490"/>
                    <a:pt x="562" y="305"/>
                    <a:pt x="341" y="181"/>
                  </a:cubicBezTo>
                  <a:cubicBezTo>
                    <a:pt x="236" y="124"/>
                    <a:pt x="153" y="77"/>
                    <a:pt x="90" y="43"/>
                  </a:cubicBezTo>
                  <a:cubicBezTo>
                    <a:pt x="35" y="15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5"/>
          <p:cNvGrpSpPr/>
          <p:nvPr/>
        </p:nvGrpSpPr>
        <p:grpSpPr>
          <a:xfrm flipH="1">
            <a:off x="-12" y="-27003"/>
            <a:ext cx="9144052" cy="5197523"/>
            <a:chOff x="3466800" y="-171049"/>
            <a:chExt cx="1544760" cy="878049"/>
          </a:xfrm>
        </p:grpSpPr>
        <p:sp>
          <p:nvSpPr>
            <p:cNvPr id="86" name="Google Shape;86;p15"/>
            <p:cNvSpPr/>
            <p:nvPr/>
          </p:nvSpPr>
          <p:spPr>
            <a:xfrm>
              <a:off x="4569327" y="-171049"/>
              <a:ext cx="442233" cy="418719"/>
            </a:xfrm>
            <a:custGeom>
              <a:avLst/>
              <a:gdLst/>
              <a:ahLst/>
              <a:cxnLst/>
              <a:rect l="l" t="t" r="r" b="b"/>
              <a:pathLst>
                <a:path w="6361" h="6023" extrusionOk="0">
                  <a:moveTo>
                    <a:pt x="609" y="1"/>
                  </a:moveTo>
                  <a:cubicBezTo>
                    <a:pt x="1" y="2987"/>
                    <a:pt x="988" y="6022"/>
                    <a:pt x="3765" y="6022"/>
                  </a:cubicBezTo>
                  <a:cubicBezTo>
                    <a:pt x="4297" y="6022"/>
                    <a:pt x="4894" y="5911"/>
                    <a:pt x="5559" y="5667"/>
                  </a:cubicBezTo>
                  <a:cubicBezTo>
                    <a:pt x="5832" y="5566"/>
                    <a:pt x="6098" y="5499"/>
                    <a:pt x="6360" y="5461"/>
                  </a:cubicBezTo>
                  <a:lnTo>
                    <a:pt x="6360" y="1"/>
                  </a:lnTo>
                  <a:close/>
                </a:path>
              </a:pathLst>
            </a:custGeom>
            <a:solidFill>
              <a:srgbClr val="FFF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466800" y="346025"/>
              <a:ext cx="427875" cy="360975"/>
            </a:xfrm>
            <a:custGeom>
              <a:avLst/>
              <a:gdLst/>
              <a:ahLst/>
              <a:cxnLst/>
              <a:rect l="l" t="t" r="r" b="b"/>
              <a:pathLst>
                <a:path w="17115" h="14439" extrusionOk="0">
                  <a:moveTo>
                    <a:pt x="2683" y="0"/>
                  </a:moveTo>
                  <a:cubicBezTo>
                    <a:pt x="1615" y="0"/>
                    <a:pt x="718" y="309"/>
                    <a:pt x="1" y="712"/>
                  </a:cubicBezTo>
                  <a:lnTo>
                    <a:pt x="1" y="14439"/>
                  </a:lnTo>
                  <a:lnTo>
                    <a:pt x="12831" y="14439"/>
                  </a:lnTo>
                  <a:cubicBezTo>
                    <a:pt x="16201" y="11414"/>
                    <a:pt x="17114" y="5460"/>
                    <a:pt x="11771" y="5460"/>
                  </a:cubicBezTo>
                  <a:cubicBezTo>
                    <a:pt x="11745" y="5460"/>
                    <a:pt x="11718" y="5460"/>
                    <a:pt x="11690" y="5461"/>
                  </a:cubicBezTo>
                  <a:cubicBezTo>
                    <a:pt x="11674" y="5461"/>
                    <a:pt x="11658" y="5461"/>
                    <a:pt x="11642" y="5461"/>
                  </a:cubicBezTo>
                  <a:cubicBezTo>
                    <a:pt x="8041" y="5461"/>
                    <a:pt x="7011" y="957"/>
                    <a:pt x="4274" y="219"/>
                  </a:cubicBezTo>
                  <a:cubicBezTo>
                    <a:pt x="3708" y="66"/>
                    <a:pt x="3177" y="0"/>
                    <a:pt x="2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13223" y="3306912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2"/>
          </p:nvPr>
        </p:nvSpPr>
        <p:spPr>
          <a:xfrm>
            <a:off x="2793149" y="3306912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3"/>
          </p:nvPr>
        </p:nvSpPr>
        <p:spPr>
          <a:xfrm>
            <a:off x="4873074" y="3306912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4"/>
          </p:nvPr>
        </p:nvSpPr>
        <p:spPr>
          <a:xfrm>
            <a:off x="777723" y="3050542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/>
          </p:nvPr>
        </p:nvSpPr>
        <p:spPr>
          <a:xfrm>
            <a:off x="2857649" y="3050542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/>
          </p:nvPr>
        </p:nvSpPr>
        <p:spPr>
          <a:xfrm>
            <a:off x="4937574" y="3050542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7"/>
          </p:nvPr>
        </p:nvSpPr>
        <p:spPr>
          <a:xfrm>
            <a:off x="6953000" y="3306912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/>
          </p:nvPr>
        </p:nvSpPr>
        <p:spPr>
          <a:xfrm>
            <a:off x="7017500" y="3050542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mpact"/>
              <a:buNone/>
              <a:defRPr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239425" y="1673850"/>
            <a:ext cx="2108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2"/>
          </p:nvPr>
        </p:nvSpPr>
        <p:spPr>
          <a:xfrm>
            <a:off x="1239425" y="2129125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728625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4"/>
          </p:nvPr>
        </p:nvSpPr>
        <p:spPr>
          <a:xfrm>
            <a:off x="3873750" y="1673850"/>
            <a:ext cx="2108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5"/>
          </p:nvPr>
        </p:nvSpPr>
        <p:spPr>
          <a:xfrm>
            <a:off x="3873750" y="2129125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6" hasCustomPrompt="1"/>
          </p:nvPr>
        </p:nvSpPr>
        <p:spPr>
          <a:xfrm>
            <a:off x="3347550" y="1728625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7"/>
          </p:nvPr>
        </p:nvSpPr>
        <p:spPr>
          <a:xfrm>
            <a:off x="6508075" y="1673850"/>
            <a:ext cx="20136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8"/>
          </p:nvPr>
        </p:nvSpPr>
        <p:spPr>
          <a:xfrm>
            <a:off x="6508075" y="2129125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9" hasCustomPrompt="1"/>
          </p:nvPr>
        </p:nvSpPr>
        <p:spPr>
          <a:xfrm>
            <a:off x="5981875" y="1728625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3"/>
          </p:nvPr>
        </p:nvSpPr>
        <p:spPr>
          <a:xfrm>
            <a:off x="1239425" y="3144775"/>
            <a:ext cx="2108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4"/>
          </p:nvPr>
        </p:nvSpPr>
        <p:spPr>
          <a:xfrm>
            <a:off x="1239425" y="3600050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15" hasCustomPrompt="1"/>
          </p:nvPr>
        </p:nvSpPr>
        <p:spPr>
          <a:xfrm>
            <a:off x="713225" y="3199550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6"/>
          </p:nvPr>
        </p:nvSpPr>
        <p:spPr>
          <a:xfrm>
            <a:off x="3873750" y="3144775"/>
            <a:ext cx="2108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7"/>
          </p:nvPr>
        </p:nvSpPr>
        <p:spPr>
          <a:xfrm>
            <a:off x="3873750" y="3600050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18" hasCustomPrompt="1"/>
          </p:nvPr>
        </p:nvSpPr>
        <p:spPr>
          <a:xfrm>
            <a:off x="3347550" y="3199550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9"/>
          </p:nvPr>
        </p:nvSpPr>
        <p:spPr>
          <a:xfrm>
            <a:off x="6508075" y="3144775"/>
            <a:ext cx="20136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mpact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Impact"/>
              <a:buNone/>
              <a:defRPr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20"/>
          </p:nvPr>
        </p:nvSpPr>
        <p:spPr>
          <a:xfrm>
            <a:off x="6508075" y="3600050"/>
            <a:ext cx="19227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21" hasCustomPrompt="1"/>
          </p:nvPr>
        </p:nvSpPr>
        <p:spPr>
          <a:xfrm>
            <a:off x="5981875" y="3199550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6"/>
          <p:cNvSpPr/>
          <p:nvPr/>
        </p:nvSpPr>
        <p:spPr>
          <a:xfrm>
            <a:off x="7512550" y="-1884"/>
            <a:ext cx="1631453" cy="1544749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20" name="Google Shape;120;p17"/>
          <p:cNvGrpSpPr/>
          <p:nvPr/>
        </p:nvGrpSpPr>
        <p:grpSpPr>
          <a:xfrm rot="1771990">
            <a:off x="7985128" y="3613543"/>
            <a:ext cx="982755" cy="1894486"/>
            <a:chOff x="4352200" y="3093100"/>
            <a:chExt cx="652075" cy="1257025"/>
          </a:xfrm>
        </p:grpSpPr>
        <p:sp>
          <p:nvSpPr>
            <p:cNvPr id="121" name="Google Shape;121;p17"/>
            <p:cNvSpPr/>
            <p:nvPr/>
          </p:nvSpPr>
          <p:spPr>
            <a:xfrm>
              <a:off x="4452000" y="3093100"/>
              <a:ext cx="552275" cy="844150"/>
            </a:xfrm>
            <a:custGeom>
              <a:avLst/>
              <a:gdLst/>
              <a:ahLst/>
              <a:cxnLst/>
              <a:rect l="l" t="t" r="r" b="b"/>
              <a:pathLst>
                <a:path w="22091" h="33766" extrusionOk="0">
                  <a:moveTo>
                    <a:pt x="2353" y="0"/>
                  </a:moveTo>
                  <a:cubicBezTo>
                    <a:pt x="2022" y="0"/>
                    <a:pt x="1816" y="111"/>
                    <a:pt x="1792" y="125"/>
                  </a:cubicBezTo>
                  <a:lnTo>
                    <a:pt x="1792" y="125"/>
                  </a:lnTo>
                  <a:cubicBezTo>
                    <a:pt x="1532" y="233"/>
                    <a:pt x="0" y="1052"/>
                    <a:pt x="1676" y="4953"/>
                  </a:cubicBezTo>
                  <a:cubicBezTo>
                    <a:pt x="3499" y="9197"/>
                    <a:pt x="4815" y="11327"/>
                    <a:pt x="4815" y="11327"/>
                  </a:cubicBezTo>
                  <a:cubicBezTo>
                    <a:pt x="4815" y="11327"/>
                    <a:pt x="5124" y="12304"/>
                    <a:pt x="4311" y="12399"/>
                  </a:cubicBezTo>
                  <a:cubicBezTo>
                    <a:pt x="4208" y="12411"/>
                    <a:pt x="4091" y="12415"/>
                    <a:pt x="3964" y="12415"/>
                  </a:cubicBezTo>
                  <a:cubicBezTo>
                    <a:pt x="3678" y="12415"/>
                    <a:pt x="3341" y="12394"/>
                    <a:pt x="3003" y="12394"/>
                  </a:cubicBezTo>
                  <a:cubicBezTo>
                    <a:pt x="2293" y="12394"/>
                    <a:pt x="1578" y="12486"/>
                    <a:pt x="1328" y="13053"/>
                  </a:cubicBezTo>
                  <a:cubicBezTo>
                    <a:pt x="890" y="14047"/>
                    <a:pt x="1566" y="15057"/>
                    <a:pt x="3010" y="15999"/>
                  </a:cubicBezTo>
                  <a:cubicBezTo>
                    <a:pt x="4454" y="16941"/>
                    <a:pt x="7541" y="19121"/>
                    <a:pt x="7820" y="19319"/>
                  </a:cubicBezTo>
                  <a:cubicBezTo>
                    <a:pt x="8093" y="19514"/>
                    <a:pt x="8350" y="19976"/>
                    <a:pt x="7807" y="20129"/>
                  </a:cubicBezTo>
                  <a:cubicBezTo>
                    <a:pt x="7264" y="20283"/>
                    <a:pt x="3262" y="20434"/>
                    <a:pt x="3448" y="22329"/>
                  </a:cubicBezTo>
                  <a:cubicBezTo>
                    <a:pt x="3633" y="24224"/>
                    <a:pt x="8087" y="26186"/>
                    <a:pt x="8570" y="26411"/>
                  </a:cubicBezTo>
                  <a:cubicBezTo>
                    <a:pt x="9053" y="26635"/>
                    <a:pt x="9157" y="26853"/>
                    <a:pt x="9099" y="27122"/>
                  </a:cubicBezTo>
                  <a:cubicBezTo>
                    <a:pt x="9040" y="27391"/>
                    <a:pt x="7691" y="27315"/>
                    <a:pt x="6554" y="27405"/>
                  </a:cubicBezTo>
                  <a:cubicBezTo>
                    <a:pt x="5418" y="27494"/>
                    <a:pt x="4116" y="27798"/>
                    <a:pt x="4314" y="28882"/>
                  </a:cubicBezTo>
                  <a:cubicBezTo>
                    <a:pt x="4513" y="29966"/>
                    <a:pt x="7068" y="32385"/>
                    <a:pt x="13590" y="33464"/>
                  </a:cubicBezTo>
                  <a:lnTo>
                    <a:pt x="16644" y="33765"/>
                  </a:lnTo>
                  <a:lnTo>
                    <a:pt x="18482" y="31290"/>
                  </a:lnTo>
                  <a:cubicBezTo>
                    <a:pt x="22090" y="25752"/>
                    <a:pt x="22032" y="22234"/>
                    <a:pt x="21366" y="21355"/>
                  </a:cubicBezTo>
                  <a:cubicBezTo>
                    <a:pt x="21154" y="21075"/>
                    <a:pt x="20897" y="20961"/>
                    <a:pt x="20619" y="20961"/>
                  </a:cubicBezTo>
                  <a:cubicBezTo>
                    <a:pt x="20025" y="20961"/>
                    <a:pt x="19332" y="21480"/>
                    <a:pt x="18765" y="22009"/>
                  </a:cubicBezTo>
                  <a:cubicBezTo>
                    <a:pt x="17981" y="22739"/>
                    <a:pt x="17179" y="23707"/>
                    <a:pt x="16888" y="23707"/>
                  </a:cubicBezTo>
                  <a:cubicBezTo>
                    <a:pt x="16869" y="23707"/>
                    <a:pt x="16852" y="23703"/>
                    <a:pt x="16838" y="23694"/>
                  </a:cubicBezTo>
                  <a:cubicBezTo>
                    <a:pt x="16599" y="23556"/>
                    <a:pt x="16509" y="23332"/>
                    <a:pt x="16670" y="22824"/>
                  </a:cubicBezTo>
                  <a:cubicBezTo>
                    <a:pt x="16831" y="22317"/>
                    <a:pt x="18391" y="17707"/>
                    <a:pt x="17119" y="16290"/>
                  </a:cubicBezTo>
                  <a:cubicBezTo>
                    <a:pt x="16868" y="16011"/>
                    <a:pt x="16557" y="15898"/>
                    <a:pt x="16217" y="15898"/>
                  </a:cubicBezTo>
                  <a:cubicBezTo>
                    <a:pt x="14828" y="15898"/>
                    <a:pt x="12938" y="17782"/>
                    <a:pt x="12553" y="18020"/>
                  </a:cubicBezTo>
                  <a:cubicBezTo>
                    <a:pt x="12451" y="18083"/>
                    <a:pt x="12362" y="18110"/>
                    <a:pt x="12287" y="18110"/>
                  </a:cubicBezTo>
                  <a:cubicBezTo>
                    <a:pt x="12011" y="18110"/>
                    <a:pt x="11914" y="17744"/>
                    <a:pt x="11946" y="17482"/>
                  </a:cubicBezTo>
                  <a:cubicBezTo>
                    <a:pt x="11988" y="17142"/>
                    <a:pt x="12466" y="13393"/>
                    <a:pt x="12746" y="11692"/>
                  </a:cubicBezTo>
                  <a:cubicBezTo>
                    <a:pt x="13026" y="9991"/>
                    <a:pt x="12738" y="8810"/>
                    <a:pt x="11710" y="8463"/>
                  </a:cubicBezTo>
                  <a:cubicBezTo>
                    <a:pt x="11615" y="8431"/>
                    <a:pt x="11521" y="8416"/>
                    <a:pt x="11428" y="8416"/>
                  </a:cubicBezTo>
                  <a:cubicBezTo>
                    <a:pt x="10551" y="8416"/>
                    <a:pt x="9772" y="9737"/>
                    <a:pt x="9212" y="10221"/>
                  </a:cubicBezTo>
                  <a:cubicBezTo>
                    <a:pt x="9070" y="10345"/>
                    <a:pt x="8932" y="10392"/>
                    <a:pt x="8805" y="10392"/>
                  </a:cubicBezTo>
                  <a:cubicBezTo>
                    <a:pt x="8384" y="10392"/>
                    <a:pt x="8081" y="9868"/>
                    <a:pt x="8081" y="9868"/>
                  </a:cubicBezTo>
                  <a:cubicBezTo>
                    <a:pt x="8081" y="9868"/>
                    <a:pt x="7400" y="7459"/>
                    <a:pt x="5501" y="3248"/>
                  </a:cubicBezTo>
                  <a:cubicBezTo>
                    <a:pt x="4249" y="473"/>
                    <a:pt x="3035" y="0"/>
                    <a:pt x="2353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538350" y="3191000"/>
              <a:ext cx="334075" cy="764525"/>
            </a:xfrm>
            <a:custGeom>
              <a:avLst/>
              <a:gdLst/>
              <a:ahLst/>
              <a:cxnLst/>
              <a:rect l="l" t="t" r="r" b="b"/>
              <a:pathLst>
                <a:path w="13363" h="30581" extrusionOk="0">
                  <a:moveTo>
                    <a:pt x="0" y="0"/>
                  </a:moveTo>
                  <a:cubicBezTo>
                    <a:pt x="0" y="0"/>
                    <a:pt x="11" y="32"/>
                    <a:pt x="35" y="91"/>
                  </a:cubicBezTo>
                  <a:cubicBezTo>
                    <a:pt x="62" y="153"/>
                    <a:pt x="100" y="239"/>
                    <a:pt x="148" y="352"/>
                  </a:cubicBezTo>
                  <a:cubicBezTo>
                    <a:pt x="250" y="584"/>
                    <a:pt x="398" y="920"/>
                    <a:pt x="588" y="1352"/>
                  </a:cubicBezTo>
                  <a:cubicBezTo>
                    <a:pt x="973" y="2223"/>
                    <a:pt x="1527" y="3478"/>
                    <a:pt x="2211" y="5027"/>
                  </a:cubicBezTo>
                  <a:cubicBezTo>
                    <a:pt x="3578" y="8132"/>
                    <a:pt x="5442" y="12431"/>
                    <a:pt x="7497" y="17182"/>
                  </a:cubicBezTo>
                  <a:cubicBezTo>
                    <a:pt x="9552" y="21934"/>
                    <a:pt x="11918" y="27482"/>
                    <a:pt x="13301" y="30580"/>
                  </a:cubicBezTo>
                  <a:lnTo>
                    <a:pt x="13363" y="30553"/>
                  </a:lnTo>
                  <a:cubicBezTo>
                    <a:pt x="11995" y="27448"/>
                    <a:pt x="9640" y="21897"/>
                    <a:pt x="7584" y="17144"/>
                  </a:cubicBezTo>
                  <a:cubicBezTo>
                    <a:pt x="5530" y="12394"/>
                    <a:pt x="3655" y="8098"/>
                    <a:pt x="2272" y="5000"/>
                  </a:cubicBezTo>
                  <a:cubicBezTo>
                    <a:pt x="1581" y="3450"/>
                    <a:pt x="1017" y="2199"/>
                    <a:pt x="622" y="1336"/>
                  </a:cubicBezTo>
                  <a:cubicBezTo>
                    <a:pt x="425" y="908"/>
                    <a:pt x="271" y="575"/>
                    <a:pt x="165" y="344"/>
                  </a:cubicBezTo>
                  <a:cubicBezTo>
                    <a:pt x="113" y="233"/>
                    <a:pt x="73" y="148"/>
                    <a:pt x="44" y="87"/>
                  </a:cubicBezTo>
                  <a:cubicBezTo>
                    <a:pt x="16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617875" y="3653500"/>
              <a:ext cx="130950" cy="22875"/>
            </a:xfrm>
            <a:custGeom>
              <a:avLst/>
              <a:gdLst/>
              <a:ahLst/>
              <a:cxnLst/>
              <a:rect l="l" t="t" r="r" b="b"/>
              <a:pathLst>
                <a:path w="5238" h="915" extrusionOk="0">
                  <a:moveTo>
                    <a:pt x="16" y="1"/>
                  </a:moveTo>
                  <a:cubicBezTo>
                    <a:pt x="7" y="1"/>
                    <a:pt x="2" y="1"/>
                    <a:pt x="2" y="3"/>
                  </a:cubicBezTo>
                  <a:cubicBezTo>
                    <a:pt x="1" y="10"/>
                    <a:pt x="72" y="28"/>
                    <a:pt x="204" y="57"/>
                  </a:cubicBezTo>
                  <a:cubicBezTo>
                    <a:pt x="356" y="88"/>
                    <a:pt x="542" y="125"/>
                    <a:pt x="762" y="170"/>
                  </a:cubicBezTo>
                  <a:cubicBezTo>
                    <a:pt x="1235" y="260"/>
                    <a:pt x="1889" y="379"/>
                    <a:pt x="2611" y="505"/>
                  </a:cubicBezTo>
                  <a:cubicBezTo>
                    <a:pt x="3334" y="631"/>
                    <a:pt x="3989" y="739"/>
                    <a:pt x="4464" y="812"/>
                  </a:cubicBezTo>
                  <a:cubicBezTo>
                    <a:pt x="4686" y="845"/>
                    <a:pt x="4875" y="872"/>
                    <a:pt x="5028" y="895"/>
                  </a:cubicBezTo>
                  <a:cubicBezTo>
                    <a:pt x="5127" y="908"/>
                    <a:pt x="5194" y="915"/>
                    <a:pt x="5222" y="915"/>
                  </a:cubicBezTo>
                  <a:cubicBezTo>
                    <a:pt x="5232" y="915"/>
                    <a:pt x="5237" y="914"/>
                    <a:pt x="5237" y="913"/>
                  </a:cubicBezTo>
                  <a:cubicBezTo>
                    <a:pt x="5238" y="906"/>
                    <a:pt x="5165" y="887"/>
                    <a:pt x="5034" y="859"/>
                  </a:cubicBezTo>
                  <a:cubicBezTo>
                    <a:pt x="4883" y="828"/>
                    <a:pt x="4696" y="790"/>
                    <a:pt x="4476" y="746"/>
                  </a:cubicBezTo>
                  <a:cubicBezTo>
                    <a:pt x="4003" y="655"/>
                    <a:pt x="3350" y="536"/>
                    <a:pt x="2627" y="411"/>
                  </a:cubicBezTo>
                  <a:cubicBezTo>
                    <a:pt x="1904" y="285"/>
                    <a:pt x="1249" y="177"/>
                    <a:pt x="774" y="103"/>
                  </a:cubicBezTo>
                  <a:cubicBezTo>
                    <a:pt x="552" y="71"/>
                    <a:pt x="364" y="43"/>
                    <a:pt x="210" y="20"/>
                  </a:cubicBezTo>
                  <a:cubicBezTo>
                    <a:pt x="111" y="7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659400" y="3825625"/>
              <a:ext cx="168100" cy="27650"/>
            </a:xfrm>
            <a:custGeom>
              <a:avLst/>
              <a:gdLst/>
              <a:ahLst/>
              <a:cxnLst/>
              <a:rect l="l" t="t" r="r" b="b"/>
              <a:pathLst>
                <a:path w="6724" h="1106" extrusionOk="0">
                  <a:moveTo>
                    <a:pt x="15" y="1"/>
                  </a:moveTo>
                  <a:cubicBezTo>
                    <a:pt x="7" y="1"/>
                    <a:pt x="3" y="1"/>
                    <a:pt x="2" y="3"/>
                  </a:cubicBezTo>
                  <a:cubicBezTo>
                    <a:pt x="1" y="9"/>
                    <a:pt x="94" y="30"/>
                    <a:pt x="263" y="65"/>
                  </a:cubicBezTo>
                  <a:cubicBezTo>
                    <a:pt x="450" y="99"/>
                    <a:pt x="691" y="144"/>
                    <a:pt x="981" y="197"/>
                  </a:cubicBezTo>
                  <a:cubicBezTo>
                    <a:pt x="1587" y="305"/>
                    <a:pt x="2427" y="448"/>
                    <a:pt x="3354" y="601"/>
                  </a:cubicBezTo>
                  <a:cubicBezTo>
                    <a:pt x="4282" y="753"/>
                    <a:pt x="5123" y="884"/>
                    <a:pt x="5733" y="976"/>
                  </a:cubicBezTo>
                  <a:cubicBezTo>
                    <a:pt x="6024" y="1017"/>
                    <a:pt x="6267" y="1052"/>
                    <a:pt x="6456" y="1079"/>
                  </a:cubicBezTo>
                  <a:cubicBezTo>
                    <a:pt x="6590" y="1096"/>
                    <a:pt x="6677" y="1106"/>
                    <a:pt x="6709" y="1106"/>
                  </a:cubicBezTo>
                  <a:cubicBezTo>
                    <a:pt x="6718" y="1106"/>
                    <a:pt x="6723" y="1105"/>
                    <a:pt x="6723" y="1104"/>
                  </a:cubicBezTo>
                  <a:cubicBezTo>
                    <a:pt x="6724" y="1097"/>
                    <a:pt x="6631" y="1076"/>
                    <a:pt x="6462" y="1042"/>
                  </a:cubicBezTo>
                  <a:cubicBezTo>
                    <a:pt x="6275" y="1007"/>
                    <a:pt x="6033" y="963"/>
                    <a:pt x="5744" y="909"/>
                  </a:cubicBezTo>
                  <a:cubicBezTo>
                    <a:pt x="5137" y="801"/>
                    <a:pt x="4298" y="658"/>
                    <a:pt x="3370" y="506"/>
                  </a:cubicBezTo>
                  <a:cubicBezTo>
                    <a:pt x="2442" y="354"/>
                    <a:pt x="1601" y="222"/>
                    <a:pt x="992" y="131"/>
                  </a:cubicBezTo>
                  <a:cubicBezTo>
                    <a:pt x="700" y="89"/>
                    <a:pt x="457" y="55"/>
                    <a:pt x="270" y="28"/>
                  </a:cubicBezTo>
                  <a:cubicBezTo>
                    <a:pt x="134" y="10"/>
                    <a:pt x="46" y="1"/>
                    <a:pt x="1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4352200" y="3695600"/>
              <a:ext cx="572525" cy="604950"/>
            </a:xfrm>
            <a:custGeom>
              <a:avLst/>
              <a:gdLst/>
              <a:ahLst/>
              <a:cxnLst/>
              <a:rect l="l" t="t" r="r" b="b"/>
              <a:pathLst>
                <a:path w="22901" h="24198" extrusionOk="0">
                  <a:moveTo>
                    <a:pt x="2504" y="1"/>
                  </a:moveTo>
                  <a:cubicBezTo>
                    <a:pt x="2386" y="1"/>
                    <a:pt x="2268" y="8"/>
                    <a:pt x="2150" y="22"/>
                  </a:cubicBezTo>
                  <a:cubicBezTo>
                    <a:pt x="1121" y="150"/>
                    <a:pt x="152" y="975"/>
                    <a:pt x="77" y="2021"/>
                  </a:cubicBezTo>
                  <a:cubicBezTo>
                    <a:pt x="1" y="3070"/>
                    <a:pt x="771" y="3979"/>
                    <a:pt x="1554" y="4674"/>
                  </a:cubicBezTo>
                  <a:cubicBezTo>
                    <a:pt x="2717" y="5706"/>
                    <a:pt x="4027" y="6566"/>
                    <a:pt x="5430" y="7221"/>
                  </a:cubicBezTo>
                  <a:cubicBezTo>
                    <a:pt x="5683" y="7339"/>
                    <a:pt x="5957" y="7467"/>
                    <a:pt x="6091" y="7715"/>
                  </a:cubicBezTo>
                  <a:cubicBezTo>
                    <a:pt x="6331" y="8160"/>
                    <a:pt x="5968" y="8712"/>
                    <a:pt x="5529" y="8953"/>
                  </a:cubicBezTo>
                  <a:cubicBezTo>
                    <a:pt x="5031" y="9226"/>
                    <a:pt x="4447" y="9276"/>
                    <a:pt x="3905" y="9442"/>
                  </a:cubicBezTo>
                  <a:cubicBezTo>
                    <a:pt x="3363" y="9608"/>
                    <a:pt x="2807" y="9962"/>
                    <a:pt x="2693" y="10524"/>
                  </a:cubicBezTo>
                  <a:cubicBezTo>
                    <a:pt x="2534" y="11302"/>
                    <a:pt x="3280" y="11954"/>
                    <a:pt x="3969" y="12343"/>
                  </a:cubicBezTo>
                  <a:cubicBezTo>
                    <a:pt x="5347" y="13124"/>
                    <a:pt x="6858" y="13663"/>
                    <a:pt x="8413" y="13932"/>
                  </a:cubicBezTo>
                  <a:cubicBezTo>
                    <a:pt x="8970" y="14028"/>
                    <a:pt x="9550" y="14096"/>
                    <a:pt x="10039" y="14386"/>
                  </a:cubicBezTo>
                  <a:cubicBezTo>
                    <a:pt x="10527" y="14676"/>
                    <a:pt x="10898" y="15269"/>
                    <a:pt x="10734" y="15816"/>
                  </a:cubicBezTo>
                  <a:cubicBezTo>
                    <a:pt x="10572" y="16361"/>
                    <a:pt x="9953" y="16640"/>
                    <a:pt x="9388" y="16640"/>
                  </a:cubicBezTo>
                  <a:cubicBezTo>
                    <a:pt x="9385" y="16640"/>
                    <a:pt x="9383" y="16640"/>
                    <a:pt x="9380" y="16640"/>
                  </a:cubicBezTo>
                  <a:cubicBezTo>
                    <a:pt x="8814" y="16639"/>
                    <a:pt x="8270" y="16430"/>
                    <a:pt x="7712" y="16329"/>
                  </a:cubicBezTo>
                  <a:cubicBezTo>
                    <a:pt x="7515" y="16293"/>
                    <a:pt x="7310" y="16274"/>
                    <a:pt x="7104" y="16274"/>
                  </a:cubicBezTo>
                  <a:cubicBezTo>
                    <a:pt x="6224" y="16274"/>
                    <a:pt x="5331" y="16616"/>
                    <a:pt x="4949" y="17392"/>
                  </a:cubicBezTo>
                  <a:cubicBezTo>
                    <a:pt x="4639" y="18023"/>
                    <a:pt x="4743" y="18802"/>
                    <a:pt x="5071" y="19425"/>
                  </a:cubicBezTo>
                  <a:cubicBezTo>
                    <a:pt x="5400" y="20049"/>
                    <a:pt x="5925" y="20541"/>
                    <a:pt x="6468" y="20985"/>
                  </a:cubicBezTo>
                  <a:cubicBezTo>
                    <a:pt x="8368" y="22536"/>
                    <a:pt x="10641" y="23649"/>
                    <a:pt x="13049" y="24022"/>
                  </a:cubicBezTo>
                  <a:cubicBezTo>
                    <a:pt x="13772" y="24134"/>
                    <a:pt x="14470" y="24197"/>
                    <a:pt x="15151" y="24197"/>
                  </a:cubicBezTo>
                  <a:cubicBezTo>
                    <a:pt x="16737" y="24197"/>
                    <a:pt x="18226" y="23855"/>
                    <a:pt x="19696" y="22992"/>
                  </a:cubicBezTo>
                  <a:cubicBezTo>
                    <a:pt x="22901" y="19758"/>
                    <a:pt x="22867" y="14845"/>
                    <a:pt x="21941" y="10591"/>
                  </a:cubicBezTo>
                  <a:cubicBezTo>
                    <a:pt x="21787" y="9881"/>
                    <a:pt x="21728" y="9113"/>
                    <a:pt x="21274" y="8548"/>
                  </a:cubicBezTo>
                  <a:cubicBezTo>
                    <a:pt x="20970" y="8170"/>
                    <a:pt x="20479" y="7918"/>
                    <a:pt x="20012" y="7918"/>
                  </a:cubicBezTo>
                  <a:cubicBezTo>
                    <a:pt x="19782" y="7918"/>
                    <a:pt x="19558" y="7979"/>
                    <a:pt x="19364" y="8117"/>
                  </a:cubicBezTo>
                  <a:cubicBezTo>
                    <a:pt x="18879" y="8464"/>
                    <a:pt x="18760" y="9123"/>
                    <a:pt x="18557" y="9688"/>
                  </a:cubicBezTo>
                  <a:cubicBezTo>
                    <a:pt x="18285" y="10439"/>
                    <a:pt x="17800" y="11108"/>
                    <a:pt x="17173" y="11593"/>
                  </a:cubicBezTo>
                  <a:cubicBezTo>
                    <a:pt x="16852" y="11841"/>
                    <a:pt x="16455" y="12046"/>
                    <a:pt x="16062" y="12046"/>
                  </a:cubicBezTo>
                  <a:cubicBezTo>
                    <a:pt x="15950" y="12046"/>
                    <a:pt x="15839" y="12030"/>
                    <a:pt x="15730" y="11993"/>
                  </a:cubicBezTo>
                  <a:cubicBezTo>
                    <a:pt x="15052" y="11765"/>
                    <a:pt x="14824" y="10927"/>
                    <a:pt x="14699" y="10215"/>
                  </a:cubicBezTo>
                  <a:cubicBezTo>
                    <a:pt x="14466" y="8890"/>
                    <a:pt x="14233" y="7564"/>
                    <a:pt x="14000" y="6238"/>
                  </a:cubicBezTo>
                  <a:cubicBezTo>
                    <a:pt x="13875" y="5527"/>
                    <a:pt x="13745" y="4801"/>
                    <a:pt x="13401" y="4167"/>
                  </a:cubicBezTo>
                  <a:cubicBezTo>
                    <a:pt x="13058" y="3533"/>
                    <a:pt x="12455" y="2995"/>
                    <a:pt x="11745" y="2929"/>
                  </a:cubicBezTo>
                  <a:cubicBezTo>
                    <a:pt x="11705" y="2925"/>
                    <a:pt x="11665" y="2923"/>
                    <a:pt x="11626" y="2923"/>
                  </a:cubicBezTo>
                  <a:cubicBezTo>
                    <a:pt x="10951" y="2923"/>
                    <a:pt x="10268" y="3445"/>
                    <a:pt x="10253" y="4126"/>
                  </a:cubicBezTo>
                  <a:cubicBezTo>
                    <a:pt x="10246" y="4426"/>
                    <a:pt x="10360" y="4716"/>
                    <a:pt x="10394" y="5015"/>
                  </a:cubicBezTo>
                  <a:cubicBezTo>
                    <a:pt x="10428" y="5314"/>
                    <a:pt x="10350" y="5665"/>
                    <a:pt x="10085" y="5798"/>
                  </a:cubicBezTo>
                  <a:cubicBezTo>
                    <a:pt x="10012" y="5835"/>
                    <a:pt x="9935" y="5851"/>
                    <a:pt x="9857" y="5851"/>
                  </a:cubicBezTo>
                  <a:cubicBezTo>
                    <a:pt x="9648" y="5851"/>
                    <a:pt x="9428" y="5737"/>
                    <a:pt x="9246" y="5614"/>
                  </a:cubicBezTo>
                  <a:cubicBezTo>
                    <a:pt x="8381" y="5031"/>
                    <a:pt x="7715" y="4197"/>
                    <a:pt x="7083" y="3362"/>
                  </a:cubicBezTo>
                  <a:cubicBezTo>
                    <a:pt x="6450" y="2528"/>
                    <a:pt x="5827" y="1669"/>
                    <a:pt x="5020" y="1008"/>
                  </a:cubicBezTo>
                  <a:cubicBezTo>
                    <a:pt x="4304" y="422"/>
                    <a:pt x="3412" y="1"/>
                    <a:pt x="250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375300" y="3717075"/>
              <a:ext cx="485175" cy="633050"/>
            </a:xfrm>
            <a:custGeom>
              <a:avLst/>
              <a:gdLst/>
              <a:ahLst/>
              <a:cxnLst/>
              <a:rect l="l" t="t" r="r" b="b"/>
              <a:pathLst>
                <a:path w="19407" h="25322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8" y="21"/>
                    <a:pt x="83" y="56"/>
                  </a:cubicBezTo>
                  <a:cubicBezTo>
                    <a:pt x="144" y="92"/>
                    <a:pt x="225" y="142"/>
                    <a:pt x="328" y="205"/>
                  </a:cubicBezTo>
                  <a:cubicBezTo>
                    <a:pt x="545" y="336"/>
                    <a:pt x="863" y="529"/>
                    <a:pt x="1267" y="787"/>
                  </a:cubicBezTo>
                  <a:cubicBezTo>
                    <a:pt x="2074" y="1304"/>
                    <a:pt x="3220" y="2094"/>
                    <a:pt x="4514" y="3223"/>
                  </a:cubicBezTo>
                  <a:cubicBezTo>
                    <a:pt x="5163" y="3785"/>
                    <a:pt x="5848" y="4431"/>
                    <a:pt x="6571" y="5136"/>
                  </a:cubicBezTo>
                  <a:cubicBezTo>
                    <a:pt x="7293" y="5845"/>
                    <a:pt x="8060" y="6606"/>
                    <a:pt x="8836" y="7436"/>
                  </a:cubicBezTo>
                  <a:cubicBezTo>
                    <a:pt x="9611" y="8267"/>
                    <a:pt x="10401" y="9164"/>
                    <a:pt x="11142" y="10154"/>
                  </a:cubicBezTo>
                  <a:cubicBezTo>
                    <a:pt x="11515" y="10648"/>
                    <a:pt x="11862" y="11172"/>
                    <a:pt x="12218" y="11705"/>
                  </a:cubicBezTo>
                  <a:cubicBezTo>
                    <a:pt x="12570" y="12239"/>
                    <a:pt x="12929" y="12782"/>
                    <a:pt x="13292" y="13330"/>
                  </a:cubicBezTo>
                  <a:cubicBezTo>
                    <a:pt x="14736" y="15529"/>
                    <a:pt x="16044" y="17670"/>
                    <a:pt x="17070" y="19706"/>
                  </a:cubicBezTo>
                  <a:cubicBezTo>
                    <a:pt x="18100" y="21740"/>
                    <a:pt x="18842" y="23664"/>
                    <a:pt x="19316" y="25322"/>
                  </a:cubicBezTo>
                  <a:lnTo>
                    <a:pt x="19406" y="25295"/>
                  </a:lnTo>
                  <a:cubicBezTo>
                    <a:pt x="18942" y="23629"/>
                    <a:pt x="18206" y="21694"/>
                    <a:pt x="17179" y="19651"/>
                  </a:cubicBezTo>
                  <a:cubicBezTo>
                    <a:pt x="16155" y="17606"/>
                    <a:pt x="14848" y="15457"/>
                    <a:pt x="13402" y="13257"/>
                  </a:cubicBezTo>
                  <a:cubicBezTo>
                    <a:pt x="13039" y="12707"/>
                    <a:pt x="12680" y="12165"/>
                    <a:pt x="12327" y="11631"/>
                  </a:cubicBezTo>
                  <a:cubicBezTo>
                    <a:pt x="11972" y="11098"/>
                    <a:pt x="11621" y="10570"/>
                    <a:pt x="11246" y="10075"/>
                  </a:cubicBezTo>
                  <a:cubicBezTo>
                    <a:pt x="10498" y="9080"/>
                    <a:pt x="9705" y="8181"/>
                    <a:pt x="8924" y="7352"/>
                  </a:cubicBezTo>
                  <a:cubicBezTo>
                    <a:pt x="8144" y="6521"/>
                    <a:pt x="7373" y="5762"/>
                    <a:pt x="6647" y="5057"/>
                  </a:cubicBezTo>
                  <a:cubicBezTo>
                    <a:pt x="5920" y="4353"/>
                    <a:pt x="5229" y="3710"/>
                    <a:pt x="4575" y="3151"/>
                  </a:cubicBezTo>
                  <a:cubicBezTo>
                    <a:pt x="3269" y="2026"/>
                    <a:pt x="2110" y="1247"/>
                    <a:pt x="1294" y="744"/>
                  </a:cubicBezTo>
                  <a:cubicBezTo>
                    <a:pt x="885" y="490"/>
                    <a:pt x="562" y="305"/>
                    <a:pt x="341" y="181"/>
                  </a:cubicBezTo>
                  <a:cubicBezTo>
                    <a:pt x="236" y="124"/>
                    <a:pt x="153" y="77"/>
                    <a:pt x="90" y="43"/>
                  </a:cubicBezTo>
                  <a:cubicBezTo>
                    <a:pt x="35" y="15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-8" y="-26989"/>
            <a:ext cx="9144049" cy="5197508"/>
            <a:chOff x="3466800" y="-171046"/>
            <a:chExt cx="1544759" cy="878046"/>
          </a:xfrm>
        </p:grpSpPr>
        <p:sp>
          <p:nvSpPr>
            <p:cNvPr id="128" name="Google Shape;128;p17"/>
            <p:cNvSpPr/>
            <p:nvPr/>
          </p:nvSpPr>
          <p:spPr>
            <a:xfrm>
              <a:off x="4656743" y="-171046"/>
              <a:ext cx="354817" cy="335948"/>
            </a:xfrm>
            <a:custGeom>
              <a:avLst/>
              <a:gdLst/>
              <a:ahLst/>
              <a:cxnLst/>
              <a:rect l="l" t="t" r="r" b="b"/>
              <a:pathLst>
                <a:path w="6361" h="6023" extrusionOk="0">
                  <a:moveTo>
                    <a:pt x="609" y="1"/>
                  </a:moveTo>
                  <a:cubicBezTo>
                    <a:pt x="1" y="2987"/>
                    <a:pt x="988" y="6022"/>
                    <a:pt x="3765" y="6022"/>
                  </a:cubicBezTo>
                  <a:cubicBezTo>
                    <a:pt x="4297" y="6022"/>
                    <a:pt x="4894" y="5911"/>
                    <a:pt x="5559" y="5667"/>
                  </a:cubicBezTo>
                  <a:cubicBezTo>
                    <a:pt x="5832" y="5566"/>
                    <a:pt x="6098" y="5499"/>
                    <a:pt x="6360" y="5461"/>
                  </a:cubicBezTo>
                  <a:lnTo>
                    <a:pt x="6360" y="1"/>
                  </a:lnTo>
                  <a:close/>
                </a:path>
              </a:pathLst>
            </a:custGeom>
            <a:solidFill>
              <a:srgbClr val="FFF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466800" y="346025"/>
              <a:ext cx="427875" cy="360975"/>
            </a:xfrm>
            <a:custGeom>
              <a:avLst/>
              <a:gdLst/>
              <a:ahLst/>
              <a:cxnLst/>
              <a:rect l="l" t="t" r="r" b="b"/>
              <a:pathLst>
                <a:path w="17115" h="14439" extrusionOk="0">
                  <a:moveTo>
                    <a:pt x="2683" y="0"/>
                  </a:moveTo>
                  <a:cubicBezTo>
                    <a:pt x="1615" y="0"/>
                    <a:pt x="718" y="309"/>
                    <a:pt x="1" y="712"/>
                  </a:cubicBezTo>
                  <a:lnTo>
                    <a:pt x="1" y="14439"/>
                  </a:lnTo>
                  <a:lnTo>
                    <a:pt x="12831" y="14439"/>
                  </a:lnTo>
                  <a:cubicBezTo>
                    <a:pt x="16201" y="11414"/>
                    <a:pt x="17114" y="5460"/>
                    <a:pt x="11771" y="5460"/>
                  </a:cubicBezTo>
                  <a:cubicBezTo>
                    <a:pt x="11745" y="5460"/>
                    <a:pt x="11718" y="5460"/>
                    <a:pt x="11690" y="5461"/>
                  </a:cubicBezTo>
                  <a:cubicBezTo>
                    <a:pt x="11674" y="5461"/>
                    <a:pt x="11658" y="5461"/>
                    <a:pt x="11642" y="5461"/>
                  </a:cubicBezTo>
                  <a:cubicBezTo>
                    <a:pt x="8041" y="5461"/>
                    <a:pt x="7011" y="957"/>
                    <a:pt x="4274" y="219"/>
                  </a:cubicBezTo>
                  <a:cubicBezTo>
                    <a:pt x="3708" y="66"/>
                    <a:pt x="3177" y="0"/>
                    <a:pt x="2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"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-2" y="1"/>
            <a:ext cx="2038654" cy="1934421"/>
          </a:xfrm>
          <a:custGeom>
            <a:avLst/>
            <a:gdLst/>
            <a:ahLst/>
            <a:cxnLst/>
            <a:rect l="l" t="t" r="r" b="b"/>
            <a:pathLst>
              <a:path w="8956" h="8498" extrusionOk="0">
                <a:moveTo>
                  <a:pt x="0" y="1"/>
                </a:moveTo>
                <a:lnTo>
                  <a:pt x="0" y="8161"/>
                </a:lnTo>
                <a:cubicBezTo>
                  <a:pt x="434" y="8376"/>
                  <a:pt x="878" y="8497"/>
                  <a:pt x="1301" y="8497"/>
                </a:cubicBezTo>
                <a:cubicBezTo>
                  <a:pt x="2196" y="8497"/>
                  <a:pt x="2998" y="7955"/>
                  <a:pt x="3414" y="6616"/>
                </a:cubicBezTo>
                <a:cubicBezTo>
                  <a:pt x="4129" y="4320"/>
                  <a:pt x="7192" y="4598"/>
                  <a:pt x="8218" y="3021"/>
                </a:cubicBezTo>
                <a:cubicBezTo>
                  <a:pt x="8955" y="1887"/>
                  <a:pt x="8939" y="812"/>
                  <a:pt x="87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1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-207" y="3"/>
            <a:ext cx="9293666" cy="5227789"/>
            <a:chOff x="4268700" y="314075"/>
            <a:chExt cx="698525" cy="392925"/>
          </a:xfrm>
        </p:grpSpPr>
        <p:sp>
          <p:nvSpPr>
            <p:cNvPr id="135" name="Google Shape;135;p19"/>
            <p:cNvSpPr/>
            <p:nvPr/>
          </p:nvSpPr>
          <p:spPr>
            <a:xfrm>
              <a:off x="4628325" y="385425"/>
              <a:ext cx="338900" cy="321575"/>
            </a:xfrm>
            <a:custGeom>
              <a:avLst/>
              <a:gdLst/>
              <a:ahLst/>
              <a:cxnLst/>
              <a:rect l="l" t="t" r="r" b="b"/>
              <a:pathLst>
                <a:path w="13556" h="12863" extrusionOk="0">
                  <a:moveTo>
                    <a:pt x="11587" y="0"/>
                  </a:moveTo>
                  <a:cubicBezTo>
                    <a:pt x="10232" y="0"/>
                    <a:pt x="9019" y="822"/>
                    <a:pt x="8388" y="2849"/>
                  </a:cubicBezTo>
                  <a:cubicBezTo>
                    <a:pt x="7306" y="6325"/>
                    <a:pt x="2669" y="5903"/>
                    <a:pt x="1116" y="8291"/>
                  </a:cubicBezTo>
                  <a:cubicBezTo>
                    <a:pt x="0" y="10008"/>
                    <a:pt x="26" y="11634"/>
                    <a:pt x="353" y="12863"/>
                  </a:cubicBezTo>
                  <a:lnTo>
                    <a:pt x="13556" y="12863"/>
                  </a:lnTo>
                  <a:lnTo>
                    <a:pt x="13556" y="510"/>
                  </a:lnTo>
                  <a:cubicBezTo>
                    <a:pt x="12899" y="184"/>
                    <a:pt x="12227" y="0"/>
                    <a:pt x="1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268700" y="314075"/>
              <a:ext cx="223900" cy="212450"/>
            </a:xfrm>
            <a:custGeom>
              <a:avLst/>
              <a:gdLst/>
              <a:ahLst/>
              <a:cxnLst/>
              <a:rect l="l" t="t" r="r" b="b"/>
              <a:pathLst>
                <a:path w="8956" h="8498" extrusionOk="0">
                  <a:moveTo>
                    <a:pt x="0" y="1"/>
                  </a:moveTo>
                  <a:lnTo>
                    <a:pt x="0" y="8161"/>
                  </a:lnTo>
                  <a:cubicBezTo>
                    <a:pt x="434" y="8376"/>
                    <a:pt x="878" y="8497"/>
                    <a:pt x="1301" y="8497"/>
                  </a:cubicBezTo>
                  <a:cubicBezTo>
                    <a:pt x="2196" y="8497"/>
                    <a:pt x="2998" y="7955"/>
                    <a:pt x="3414" y="6616"/>
                  </a:cubicBezTo>
                  <a:cubicBezTo>
                    <a:pt x="4129" y="4320"/>
                    <a:pt x="7192" y="4598"/>
                    <a:pt x="8218" y="3021"/>
                  </a:cubicBezTo>
                  <a:cubicBezTo>
                    <a:pt x="8955" y="1887"/>
                    <a:pt x="8939" y="812"/>
                    <a:pt x="8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6651129" y="2720521"/>
            <a:ext cx="2642336" cy="250728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>
            <a:off x="-13" y="11"/>
            <a:ext cx="1997239" cy="189513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6"/>
          <p:cNvGrpSpPr/>
          <p:nvPr/>
        </p:nvGrpSpPr>
        <p:grpSpPr>
          <a:xfrm>
            <a:off x="103" y="8"/>
            <a:ext cx="9143846" cy="5143509"/>
            <a:chOff x="4268700" y="314075"/>
            <a:chExt cx="698531" cy="392931"/>
          </a:xfrm>
        </p:grpSpPr>
        <p:sp>
          <p:nvSpPr>
            <p:cNvPr id="188" name="Google Shape;188;p26"/>
            <p:cNvSpPr/>
            <p:nvPr/>
          </p:nvSpPr>
          <p:spPr>
            <a:xfrm>
              <a:off x="4672761" y="427590"/>
              <a:ext cx="294470" cy="279417"/>
            </a:xfrm>
            <a:custGeom>
              <a:avLst/>
              <a:gdLst/>
              <a:ahLst/>
              <a:cxnLst/>
              <a:rect l="l" t="t" r="r" b="b"/>
              <a:pathLst>
                <a:path w="13556" h="12863" extrusionOk="0">
                  <a:moveTo>
                    <a:pt x="11587" y="0"/>
                  </a:moveTo>
                  <a:cubicBezTo>
                    <a:pt x="10232" y="0"/>
                    <a:pt x="9019" y="822"/>
                    <a:pt x="8388" y="2849"/>
                  </a:cubicBezTo>
                  <a:cubicBezTo>
                    <a:pt x="7306" y="6325"/>
                    <a:pt x="2669" y="5903"/>
                    <a:pt x="1116" y="8291"/>
                  </a:cubicBezTo>
                  <a:cubicBezTo>
                    <a:pt x="0" y="10008"/>
                    <a:pt x="26" y="11634"/>
                    <a:pt x="353" y="12863"/>
                  </a:cubicBezTo>
                  <a:lnTo>
                    <a:pt x="13556" y="12863"/>
                  </a:lnTo>
                  <a:lnTo>
                    <a:pt x="13556" y="510"/>
                  </a:lnTo>
                  <a:cubicBezTo>
                    <a:pt x="12899" y="184"/>
                    <a:pt x="12227" y="0"/>
                    <a:pt x="1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268700" y="314075"/>
              <a:ext cx="223900" cy="212450"/>
            </a:xfrm>
            <a:custGeom>
              <a:avLst/>
              <a:gdLst/>
              <a:ahLst/>
              <a:cxnLst/>
              <a:rect l="l" t="t" r="r" b="b"/>
              <a:pathLst>
                <a:path w="8956" h="8498" extrusionOk="0">
                  <a:moveTo>
                    <a:pt x="0" y="1"/>
                  </a:moveTo>
                  <a:lnTo>
                    <a:pt x="0" y="8161"/>
                  </a:lnTo>
                  <a:cubicBezTo>
                    <a:pt x="434" y="8376"/>
                    <a:pt x="878" y="8497"/>
                    <a:pt x="1301" y="8497"/>
                  </a:cubicBezTo>
                  <a:cubicBezTo>
                    <a:pt x="2196" y="8497"/>
                    <a:pt x="2998" y="7955"/>
                    <a:pt x="3414" y="6616"/>
                  </a:cubicBezTo>
                  <a:cubicBezTo>
                    <a:pt x="4129" y="4320"/>
                    <a:pt x="7192" y="4598"/>
                    <a:pt x="8218" y="3021"/>
                  </a:cubicBezTo>
                  <a:cubicBezTo>
                    <a:pt x="8955" y="1887"/>
                    <a:pt x="8939" y="812"/>
                    <a:pt x="87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13225" y="1612838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713225" y="2626462"/>
            <a:ext cx="35007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7"/>
          <p:cNvGrpSpPr/>
          <p:nvPr/>
        </p:nvGrpSpPr>
        <p:grpSpPr>
          <a:xfrm>
            <a:off x="92" y="158"/>
            <a:ext cx="9144020" cy="5143716"/>
            <a:chOff x="3298350" y="235813"/>
            <a:chExt cx="698550" cy="392950"/>
          </a:xfrm>
        </p:grpSpPr>
        <p:sp>
          <p:nvSpPr>
            <p:cNvPr id="194" name="Google Shape;194;p27"/>
            <p:cNvSpPr/>
            <p:nvPr/>
          </p:nvSpPr>
          <p:spPr>
            <a:xfrm>
              <a:off x="3298350" y="366538"/>
              <a:ext cx="324700" cy="262225"/>
            </a:xfrm>
            <a:custGeom>
              <a:avLst/>
              <a:gdLst/>
              <a:ahLst/>
              <a:cxnLst/>
              <a:rect l="l" t="t" r="r" b="b"/>
              <a:pathLst>
                <a:path w="12988" h="10489" extrusionOk="0">
                  <a:moveTo>
                    <a:pt x="1" y="0"/>
                  </a:moveTo>
                  <a:lnTo>
                    <a:pt x="1" y="10488"/>
                  </a:lnTo>
                  <a:lnTo>
                    <a:pt x="12250" y="10488"/>
                  </a:lnTo>
                  <a:cubicBezTo>
                    <a:pt x="12987" y="7920"/>
                    <a:pt x="12143" y="5447"/>
                    <a:pt x="8700" y="5447"/>
                  </a:cubicBezTo>
                  <a:cubicBezTo>
                    <a:pt x="8673" y="5447"/>
                    <a:pt x="8646" y="5447"/>
                    <a:pt x="8619" y="5448"/>
                  </a:cubicBezTo>
                  <a:cubicBezTo>
                    <a:pt x="8602" y="5448"/>
                    <a:pt x="8586" y="5448"/>
                    <a:pt x="8570" y="5448"/>
                  </a:cubicBezTo>
                  <a:cubicBezTo>
                    <a:pt x="4969" y="5448"/>
                    <a:pt x="3939" y="943"/>
                    <a:pt x="1202" y="205"/>
                  </a:cubicBezTo>
                  <a:cubicBezTo>
                    <a:pt x="782" y="92"/>
                    <a:pt x="382" y="26"/>
                    <a:pt x="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3837875" y="235813"/>
              <a:ext cx="159025" cy="150575"/>
            </a:xfrm>
            <a:custGeom>
              <a:avLst/>
              <a:gdLst/>
              <a:ahLst/>
              <a:cxnLst/>
              <a:rect l="l" t="t" r="r" b="b"/>
              <a:pathLst>
                <a:path w="6361" h="6023" extrusionOk="0">
                  <a:moveTo>
                    <a:pt x="609" y="1"/>
                  </a:moveTo>
                  <a:cubicBezTo>
                    <a:pt x="1" y="2987"/>
                    <a:pt x="988" y="6022"/>
                    <a:pt x="3765" y="6022"/>
                  </a:cubicBezTo>
                  <a:cubicBezTo>
                    <a:pt x="4297" y="6022"/>
                    <a:pt x="4894" y="5911"/>
                    <a:pt x="5559" y="5667"/>
                  </a:cubicBezTo>
                  <a:cubicBezTo>
                    <a:pt x="5832" y="5566"/>
                    <a:pt x="6098" y="5499"/>
                    <a:pt x="6360" y="5461"/>
                  </a:cubicBezTo>
                  <a:lnTo>
                    <a:pt x="6360" y="1"/>
                  </a:lnTo>
                  <a:close/>
                </a:path>
              </a:pathLst>
            </a:custGeom>
            <a:solidFill>
              <a:srgbClr val="FFF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13225" y="23219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713225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3_2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 flipH="1">
            <a:off x="14" y="1331200"/>
            <a:ext cx="4017761" cy="381236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713225" y="1331200"/>
            <a:ext cx="35007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28"/>
          <p:cNvSpPr/>
          <p:nvPr/>
        </p:nvSpPr>
        <p:spPr>
          <a:xfrm flipH="1">
            <a:off x="5918384" y="0"/>
            <a:ext cx="3225615" cy="3060682"/>
          </a:xfrm>
          <a:custGeom>
            <a:avLst/>
            <a:gdLst/>
            <a:ahLst/>
            <a:cxnLst/>
            <a:rect l="l" t="t" r="r" b="b"/>
            <a:pathLst>
              <a:path w="8956" h="8498" extrusionOk="0">
                <a:moveTo>
                  <a:pt x="0" y="1"/>
                </a:moveTo>
                <a:lnTo>
                  <a:pt x="0" y="8161"/>
                </a:lnTo>
                <a:cubicBezTo>
                  <a:pt x="434" y="8376"/>
                  <a:pt x="878" y="8497"/>
                  <a:pt x="1301" y="8497"/>
                </a:cubicBezTo>
                <a:cubicBezTo>
                  <a:pt x="2196" y="8497"/>
                  <a:pt x="2998" y="7955"/>
                  <a:pt x="3414" y="6616"/>
                </a:cubicBezTo>
                <a:cubicBezTo>
                  <a:pt x="4129" y="4320"/>
                  <a:pt x="7192" y="4598"/>
                  <a:pt x="8218" y="3021"/>
                </a:cubicBezTo>
                <a:cubicBezTo>
                  <a:pt x="8955" y="1887"/>
                  <a:pt x="8939" y="812"/>
                  <a:pt x="87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3_1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4707641" y="934000"/>
            <a:ext cx="4436370" cy="420957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4287000" y="2543850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1"/>
          </p:nvPr>
        </p:nvSpPr>
        <p:spPr>
          <a:xfrm>
            <a:off x="4975800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0" y="-2"/>
            <a:ext cx="2930963" cy="2781077"/>
          </a:xfrm>
          <a:custGeom>
            <a:avLst/>
            <a:gdLst/>
            <a:ahLst/>
            <a:cxnLst/>
            <a:rect l="l" t="t" r="r" b="b"/>
            <a:pathLst>
              <a:path w="8956" h="8498" extrusionOk="0">
                <a:moveTo>
                  <a:pt x="0" y="1"/>
                </a:moveTo>
                <a:lnTo>
                  <a:pt x="0" y="8161"/>
                </a:lnTo>
                <a:cubicBezTo>
                  <a:pt x="434" y="8376"/>
                  <a:pt x="878" y="8497"/>
                  <a:pt x="1301" y="8497"/>
                </a:cubicBezTo>
                <a:cubicBezTo>
                  <a:pt x="2196" y="8497"/>
                  <a:pt x="2998" y="7955"/>
                  <a:pt x="3414" y="6616"/>
                </a:cubicBezTo>
                <a:cubicBezTo>
                  <a:pt x="4129" y="4320"/>
                  <a:pt x="7192" y="4598"/>
                  <a:pt x="8218" y="3021"/>
                </a:cubicBezTo>
                <a:cubicBezTo>
                  <a:pt x="8955" y="1887"/>
                  <a:pt x="8939" y="812"/>
                  <a:pt x="8722" y="1"/>
                </a:cubicBez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6189727" y="0"/>
            <a:ext cx="2954271" cy="2797307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0" y="2531025"/>
            <a:ext cx="385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30161" y="1409550"/>
            <a:ext cx="3142500" cy="11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0" y="594451"/>
            <a:ext cx="5695498" cy="4599663"/>
          </a:xfrm>
          <a:custGeom>
            <a:avLst/>
            <a:gdLst/>
            <a:ahLst/>
            <a:cxnLst/>
            <a:rect l="l" t="t" r="r" b="b"/>
            <a:pathLst>
              <a:path w="12988" h="10489" extrusionOk="0">
                <a:moveTo>
                  <a:pt x="1" y="0"/>
                </a:moveTo>
                <a:lnTo>
                  <a:pt x="1" y="10488"/>
                </a:lnTo>
                <a:lnTo>
                  <a:pt x="12250" y="10488"/>
                </a:lnTo>
                <a:cubicBezTo>
                  <a:pt x="12987" y="7920"/>
                  <a:pt x="12143" y="5447"/>
                  <a:pt x="8700" y="5447"/>
                </a:cubicBezTo>
                <a:cubicBezTo>
                  <a:pt x="8673" y="5447"/>
                  <a:pt x="8646" y="5447"/>
                  <a:pt x="8619" y="5448"/>
                </a:cubicBezTo>
                <a:cubicBezTo>
                  <a:pt x="8602" y="5448"/>
                  <a:pt x="8586" y="5448"/>
                  <a:pt x="8570" y="5448"/>
                </a:cubicBezTo>
                <a:cubicBezTo>
                  <a:pt x="4969" y="5448"/>
                  <a:pt x="3939" y="943"/>
                  <a:pt x="1202" y="205"/>
                </a:cubicBezTo>
                <a:cubicBezTo>
                  <a:pt x="782" y="92"/>
                  <a:pt x="382" y="26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3_1_1"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2477250" y="2550000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2821650" y="334170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11" name="Google Shape;211;p30"/>
          <p:cNvGrpSpPr/>
          <p:nvPr/>
        </p:nvGrpSpPr>
        <p:grpSpPr>
          <a:xfrm>
            <a:off x="8085261" y="2874179"/>
            <a:ext cx="1199883" cy="2313052"/>
            <a:chOff x="4352200" y="3093100"/>
            <a:chExt cx="652075" cy="1257025"/>
          </a:xfrm>
        </p:grpSpPr>
        <p:sp>
          <p:nvSpPr>
            <p:cNvPr id="212" name="Google Shape;212;p30"/>
            <p:cNvSpPr/>
            <p:nvPr/>
          </p:nvSpPr>
          <p:spPr>
            <a:xfrm>
              <a:off x="4452000" y="3093100"/>
              <a:ext cx="552275" cy="844150"/>
            </a:xfrm>
            <a:custGeom>
              <a:avLst/>
              <a:gdLst/>
              <a:ahLst/>
              <a:cxnLst/>
              <a:rect l="l" t="t" r="r" b="b"/>
              <a:pathLst>
                <a:path w="22091" h="33766" extrusionOk="0">
                  <a:moveTo>
                    <a:pt x="2353" y="0"/>
                  </a:moveTo>
                  <a:cubicBezTo>
                    <a:pt x="2022" y="0"/>
                    <a:pt x="1816" y="111"/>
                    <a:pt x="1792" y="125"/>
                  </a:cubicBezTo>
                  <a:lnTo>
                    <a:pt x="1792" y="125"/>
                  </a:lnTo>
                  <a:cubicBezTo>
                    <a:pt x="1532" y="233"/>
                    <a:pt x="0" y="1052"/>
                    <a:pt x="1676" y="4953"/>
                  </a:cubicBezTo>
                  <a:cubicBezTo>
                    <a:pt x="3499" y="9197"/>
                    <a:pt x="4815" y="11327"/>
                    <a:pt x="4815" y="11327"/>
                  </a:cubicBezTo>
                  <a:cubicBezTo>
                    <a:pt x="4815" y="11327"/>
                    <a:pt x="5124" y="12304"/>
                    <a:pt x="4311" y="12399"/>
                  </a:cubicBezTo>
                  <a:cubicBezTo>
                    <a:pt x="4208" y="12411"/>
                    <a:pt x="4091" y="12415"/>
                    <a:pt x="3964" y="12415"/>
                  </a:cubicBezTo>
                  <a:cubicBezTo>
                    <a:pt x="3678" y="12415"/>
                    <a:pt x="3341" y="12394"/>
                    <a:pt x="3003" y="12394"/>
                  </a:cubicBezTo>
                  <a:cubicBezTo>
                    <a:pt x="2293" y="12394"/>
                    <a:pt x="1578" y="12486"/>
                    <a:pt x="1328" y="13053"/>
                  </a:cubicBezTo>
                  <a:cubicBezTo>
                    <a:pt x="890" y="14047"/>
                    <a:pt x="1566" y="15057"/>
                    <a:pt x="3010" y="15999"/>
                  </a:cubicBezTo>
                  <a:cubicBezTo>
                    <a:pt x="4454" y="16941"/>
                    <a:pt x="7541" y="19121"/>
                    <a:pt x="7820" y="19319"/>
                  </a:cubicBezTo>
                  <a:cubicBezTo>
                    <a:pt x="8093" y="19514"/>
                    <a:pt x="8350" y="19976"/>
                    <a:pt x="7807" y="20129"/>
                  </a:cubicBezTo>
                  <a:cubicBezTo>
                    <a:pt x="7264" y="20283"/>
                    <a:pt x="3262" y="20434"/>
                    <a:pt x="3448" y="22329"/>
                  </a:cubicBezTo>
                  <a:cubicBezTo>
                    <a:pt x="3633" y="24224"/>
                    <a:pt x="8087" y="26186"/>
                    <a:pt x="8570" y="26411"/>
                  </a:cubicBezTo>
                  <a:cubicBezTo>
                    <a:pt x="9053" y="26635"/>
                    <a:pt x="9157" y="26853"/>
                    <a:pt x="9099" y="27122"/>
                  </a:cubicBezTo>
                  <a:cubicBezTo>
                    <a:pt x="9040" y="27391"/>
                    <a:pt x="7691" y="27315"/>
                    <a:pt x="6554" y="27405"/>
                  </a:cubicBezTo>
                  <a:cubicBezTo>
                    <a:pt x="5418" y="27494"/>
                    <a:pt x="4116" y="27798"/>
                    <a:pt x="4314" y="28882"/>
                  </a:cubicBezTo>
                  <a:cubicBezTo>
                    <a:pt x="4513" y="29966"/>
                    <a:pt x="7068" y="32385"/>
                    <a:pt x="13590" y="33464"/>
                  </a:cubicBezTo>
                  <a:lnTo>
                    <a:pt x="16644" y="33765"/>
                  </a:lnTo>
                  <a:lnTo>
                    <a:pt x="18482" y="31290"/>
                  </a:lnTo>
                  <a:cubicBezTo>
                    <a:pt x="22090" y="25752"/>
                    <a:pt x="22032" y="22234"/>
                    <a:pt x="21366" y="21355"/>
                  </a:cubicBezTo>
                  <a:cubicBezTo>
                    <a:pt x="21154" y="21075"/>
                    <a:pt x="20897" y="20961"/>
                    <a:pt x="20619" y="20961"/>
                  </a:cubicBezTo>
                  <a:cubicBezTo>
                    <a:pt x="20025" y="20961"/>
                    <a:pt x="19332" y="21480"/>
                    <a:pt x="18765" y="22009"/>
                  </a:cubicBezTo>
                  <a:cubicBezTo>
                    <a:pt x="17981" y="22739"/>
                    <a:pt x="17179" y="23707"/>
                    <a:pt x="16888" y="23707"/>
                  </a:cubicBezTo>
                  <a:cubicBezTo>
                    <a:pt x="16869" y="23707"/>
                    <a:pt x="16852" y="23703"/>
                    <a:pt x="16838" y="23694"/>
                  </a:cubicBezTo>
                  <a:cubicBezTo>
                    <a:pt x="16599" y="23556"/>
                    <a:pt x="16509" y="23332"/>
                    <a:pt x="16670" y="22824"/>
                  </a:cubicBezTo>
                  <a:cubicBezTo>
                    <a:pt x="16831" y="22317"/>
                    <a:pt x="18391" y="17707"/>
                    <a:pt x="17119" y="16290"/>
                  </a:cubicBezTo>
                  <a:cubicBezTo>
                    <a:pt x="16868" y="16011"/>
                    <a:pt x="16557" y="15898"/>
                    <a:pt x="16217" y="15898"/>
                  </a:cubicBezTo>
                  <a:cubicBezTo>
                    <a:pt x="14828" y="15898"/>
                    <a:pt x="12938" y="17782"/>
                    <a:pt x="12553" y="18020"/>
                  </a:cubicBezTo>
                  <a:cubicBezTo>
                    <a:pt x="12451" y="18083"/>
                    <a:pt x="12362" y="18110"/>
                    <a:pt x="12287" y="18110"/>
                  </a:cubicBezTo>
                  <a:cubicBezTo>
                    <a:pt x="12011" y="18110"/>
                    <a:pt x="11914" y="17744"/>
                    <a:pt x="11946" y="17482"/>
                  </a:cubicBezTo>
                  <a:cubicBezTo>
                    <a:pt x="11988" y="17142"/>
                    <a:pt x="12466" y="13393"/>
                    <a:pt x="12746" y="11692"/>
                  </a:cubicBezTo>
                  <a:cubicBezTo>
                    <a:pt x="13026" y="9991"/>
                    <a:pt x="12738" y="8810"/>
                    <a:pt x="11710" y="8463"/>
                  </a:cubicBezTo>
                  <a:cubicBezTo>
                    <a:pt x="11615" y="8431"/>
                    <a:pt x="11521" y="8416"/>
                    <a:pt x="11428" y="8416"/>
                  </a:cubicBezTo>
                  <a:cubicBezTo>
                    <a:pt x="10551" y="8416"/>
                    <a:pt x="9772" y="9737"/>
                    <a:pt x="9212" y="10221"/>
                  </a:cubicBezTo>
                  <a:cubicBezTo>
                    <a:pt x="9070" y="10345"/>
                    <a:pt x="8932" y="10392"/>
                    <a:pt x="8805" y="10392"/>
                  </a:cubicBezTo>
                  <a:cubicBezTo>
                    <a:pt x="8384" y="10392"/>
                    <a:pt x="8081" y="9868"/>
                    <a:pt x="8081" y="9868"/>
                  </a:cubicBezTo>
                  <a:cubicBezTo>
                    <a:pt x="8081" y="9868"/>
                    <a:pt x="7400" y="7459"/>
                    <a:pt x="5501" y="3248"/>
                  </a:cubicBezTo>
                  <a:cubicBezTo>
                    <a:pt x="4249" y="473"/>
                    <a:pt x="3035" y="0"/>
                    <a:pt x="2353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538350" y="3191000"/>
              <a:ext cx="334075" cy="764525"/>
            </a:xfrm>
            <a:custGeom>
              <a:avLst/>
              <a:gdLst/>
              <a:ahLst/>
              <a:cxnLst/>
              <a:rect l="l" t="t" r="r" b="b"/>
              <a:pathLst>
                <a:path w="13363" h="30581" extrusionOk="0">
                  <a:moveTo>
                    <a:pt x="0" y="0"/>
                  </a:moveTo>
                  <a:cubicBezTo>
                    <a:pt x="0" y="0"/>
                    <a:pt x="11" y="32"/>
                    <a:pt x="35" y="91"/>
                  </a:cubicBezTo>
                  <a:cubicBezTo>
                    <a:pt x="62" y="153"/>
                    <a:pt x="100" y="239"/>
                    <a:pt x="148" y="352"/>
                  </a:cubicBezTo>
                  <a:cubicBezTo>
                    <a:pt x="250" y="584"/>
                    <a:pt x="398" y="920"/>
                    <a:pt x="588" y="1352"/>
                  </a:cubicBezTo>
                  <a:cubicBezTo>
                    <a:pt x="973" y="2223"/>
                    <a:pt x="1527" y="3478"/>
                    <a:pt x="2211" y="5027"/>
                  </a:cubicBezTo>
                  <a:cubicBezTo>
                    <a:pt x="3578" y="8132"/>
                    <a:pt x="5442" y="12431"/>
                    <a:pt x="7497" y="17182"/>
                  </a:cubicBezTo>
                  <a:cubicBezTo>
                    <a:pt x="9552" y="21934"/>
                    <a:pt x="11918" y="27482"/>
                    <a:pt x="13301" y="30580"/>
                  </a:cubicBezTo>
                  <a:lnTo>
                    <a:pt x="13363" y="30553"/>
                  </a:lnTo>
                  <a:cubicBezTo>
                    <a:pt x="11995" y="27448"/>
                    <a:pt x="9640" y="21897"/>
                    <a:pt x="7584" y="17144"/>
                  </a:cubicBezTo>
                  <a:cubicBezTo>
                    <a:pt x="5530" y="12394"/>
                    <a:pt x="3655" y="8098"/>
                    <a:pt x="2272" y="5000"/>
                  </a:cubicBezTo>
                  <a:cubicBezTo>
                    <a:pt x="1581" y="3450"/>
                    <a:pt x="1017" y="2199"/>
                    <a:pt x="622" y="1336"/>
                  </a:cubicBezTo>
                  <a:cubicBezTo>
                    <a:pt x="425" y="908"/>
                    <a:pt x="271" y="575"/>
                    <a:pt x="165" y="344"/>
                  </a:cubicBezTo>
                  <a:cubicBezTo>
                    <a:pt x="113" y="233"/>
                    <a:pt x="73" y="148"/>
                    <a:pt x="44" y="87"/>
                  </a:cubicBezTo>
                  <a:cubicBezTo>
                    <a:pt x="16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4617875" y="3653500"/>
              <a:ext cx="130950" cy="22875"/>
            </a:xfrm>
            <a:custGeom>
              <a:avLst/>
              <a:gdLst/>
              <a:ahLst/>
              <a:cxnLst/>
              <a:rect l="l" t="t" r="r" b="b"/>
              <a:pathLst>
                <a:path w="5238" h="915" extrusionOk="0">
                  <a:moveTo>
                    <a:pt x="16" y="1"/>
                  </a:moveTo>
                  <a:cubicBezTo>
                    <a:pt x="7" y="1"/>
                    <a:pt x="2" y="1"/>
                    <a:pt x="2" y="3"/>
                  </a:cubicBezTo>
                  <a:cubicBezTo>
                    <a:pt x="1" y="10"/>
                    <a:pt x="72" y="28"/>
                    <a:pt x="204" y="57"/>
                  </a:cubicBezTo>
                  <a:cubicBezTo>
                    <a:pt x="356" y="88"/>
                    <a:pt x="542" y="125"/>
                    <a:pt x="762" y="170"/>
                  </a:cubicBezTo>
                  <a:cubicBezTo>
                    <a:pt x="1235" y="260"/>
                    <a:pt x="1889" y="379"/>
                    <a:pt x="2611" y="505"/>
                  </a:cubicBezTo>
                  <a:cubicBezTo>
                    <a:pt x="3334" y="631"/>
                    <a:pt x="3989" y="739"/>
                    <a:pt x="4464" y="812"/>
                  </a:cubicBezTo>
                  <a:cubicBezTo>
                    <a:pt x="4686" y="845"/>
                    <a:pt x="4875" y="872"/>
                    <a:pt x="5028" y="895"/>
                  </a:cubicBezTo>
                  <a:cubicBezTo>
                    <a:pt x="5127" y="908"/>
                    <a:pt x="5194" y="915"/>
                    <a:pt x="5222" y="915"/>
                  </a:cubicBezTo>
                  <a:cubicBezTo>
                    <a:pt x="5232" y="915"/>
                    <a:pt x="5237" y="914"/>
                    <a:pt x="5237" y="913"/>
                  </a:cubicBezTo>
                  <a:cubicBezTo>
                    <a:pt x="5238" y="906"/>
                    <a:pt x="5165" y="887"/>
                    <a:pt x="5034" y="859"/>
                  </a:cubicBezTo>
                  <a:cubicBezTo>
                    <a:pt x="4883" y="828"/>
                    <a:pt x="4696" y="790"/>
                    <a:pt x="4476" y="746"/>
                  </a:cubicBezTo>
                  <a:cubicBezTo>
                    <a:pt x="4003" y="655"/>
                    <a:pt x="3350" y="536"/>
                    <a:pt x="2627" y="411"/>
                  </a:cubicBezTo>
                  <a:cubicBezTo>
                    <a:pt x="1904" y="285"/>
                    <a:pt x="1249" y="177"/>
                    <a:pt x="774" y="103"/>
                  </a:cubicBezTo>
                  <a:cubicBezTo>
                    <a:pt x="552" y="71"/>
                    <a:pt x="364" y="43"/>
                    <a:pt x="210" y="20"/>
                  </a:cubicBezTo>
                  <a:cubicBezTo>
                    <a:pt x="111" y="7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659400" y="3825625"/>
              <a:ext cx="168100" cy="27650"/>
            </a:xfrm>
            <a:custGeom>
              <a:avLst/>
              <a:gdLst/>
              <a:ahLst/>
              <a:cxnLst/>
              <a:rect l="l" t="t" r="r" b="b"/>
              <a:pathLst>
                <a:path w="6724" h="1106" extrusionOk="0">
                  <a:moveTo>
                    <a:pt x="15" y="1"/>
                  </a:moveTo>
                  <a:cubicBezTo>
                    <a:pt x="7" y="1"/>
                    <a:pt x="3" y="1"/>
                    <a:pt x="2" y="3"/>
                  </a:cubicBezTo>
                  <a:cubicBezTo>
                    <a:pt x="1" y="9"/>
                    <a:pt x="94" y="30"/>
                    <a:pt x="263" y="65"/>
                  </a:cubicBezTo>
                  <a:cubicBezTo>
                    <a:pt x="450" y="99"/>
                    <a:pt x="691" y="144"/>
                    <a:pt x="981" y="197"/>
                  </a:cubicBezTo>
                  <a:cubicBezTo>
                    <a:pt x="1587" y="305"/>
                    <a:pt x="2427" y="448"/>
                    <a:pt x="3354" y="601"/>
                  </a:cubicBezTo>
                  <a:cubicBezTo>
                    <a:pt x="4282" y="753"/>
                    <a:pt x="5123" y="884"/>
                    <a:pt x="5733" y="976"/>
                  </a:cubicBezTo>
                  <a:cubicBezTo>
                    <a:pt x="6024" y="1017"/>
                    <a:pt x="6267" y="1052"/>
                    <a:pt x="6456" y="1079"/>
                  </a:cubicBezTo>
                  <a:cubicBezTo>
                    <a:pt x="6590" y="1096"/>
                    <a:pt x="6677" y="1106"/>
                    <a:pt x="6709" y="1106"/>
                  </a:cubicBezTo>
                  <a:cubicBezTo>
                    <a:pt x="6718" y="1106"/>
                    <a:pt x="6723" y="1105"/>
                    <a:pt x="6723" y="1104"/>
                  </a:cubicBezTo>
                  <a:cubicBezTo>
                    <a:pt x="6724" y="1097"/>
                    <a:pt x="6631" y="1076"/>
                    <a:pt x="6462" y="1042"/>
                  </a:cubicBezTo>
                  <a:cubicBezTo>
                    <a:pt x="6275" y="1007"/>
                    <a:pt x="6033" y="963"/>
                    <a:pt x="5744" y="909"/>
                  </a:cubicBezTo>
                  <a:cubicBezTo>
                    <a:pt x="5137" y="801"/>
                    <a:pt x="4298" y="658"/>
                    <a:pt x="3370" y="506"/>
                  </a:cubicBezTo>
                  <a:cubicBezTo>
                    <a:pt x="2442" y="354"/>
                    <a:pt x="1601" y="222"/>
                    <a:pt x="992" y="131"/>
                  </a:cubicBezTo>
                  <a:cubicBezTo>
                    <a:pt x="700" y="89"/>
                    <a:pt x="457" y="55"/>
                    <a:pt x="270" y="28"/>
                  </a:cubicBezTo>
                  <a:cubicBezTo>
                    <a:pt x="134" y="10"/>
                    <a:pt x="46" y="1"/>
                    <a:pt x="1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4352200" y="3695600"/>
              <a:ext cx="572525" cy="604950"/>
            </a:xfrm>
            <a:custGeom>
              <a:avLst/>
              <a:gdLst/>
              <a:ahLst/>
              <a:cxnLst/>
              <a:rect l="l" t="t" r="r" b="b"/>
              <a:pathLst>
                <a:path w="22901" h="24198" extrusionOk="0">
                  <a:moveTo>
                    <a:pt x="2504" y="1"/>
                  </a:moveTo>
                  <a:cubicBezTo>
                    <a:pt x="2386" y="1"/>
                    <a:pt x="2268" y="8"/>
                    <a:pt x="2150" y="22"/>
                  </a:cubicBezTo>
                  <a:cubicBezTo>
                    <a:pt x="1121" y="150"/>
                    <a:pt x="152" y="975"/>
                    <a:pt x="77" y="2021"/>
                  </a:cubicBezTo>
                  <a:cubicBezTo>
                    <a:pt x="1" y="3070"/>
                    <a:pt x="771" y="3979"/>
                    <a:pt x="1554" y="4674"/>
                  </a:cubicBezTo>
                  <a:cubicBezTo>
                    <a:pt x="2717" y="5706"/>
                    <a:pt x="4027" y="6566"/>
                    <a:pt x="5430" y="7221"/>
                  </a:cubicBezTo>
                  <a:cubicBezTo>
                    <a:pt x="5683" y="7339"/>
                    <a:pt x="5957" y="7467"/>
                    <a:pt x="6091" y="7715"/>
                  </a:cubicBezTo>
                  <a:cubicBezTo>
                    <a:pt x="6331" y="8160"/>
                    <a:pt x="5968" y="8712"/>
                    <a:pt x="5529" y="8953"/>
                  </a:cubicBezTo>
                  <a:cubicBezTo>
                    <a:pt x="5031" y="9226"/>
                    <a:pt x="4447" y="9276"/>
                    <a:pt x="3905" y="9442"/>
                  </a:cubicBezTo>
                  <a:cubicBezTo>
                    <a:pt x="3363" y="9608"/>
                    <a:pt x="2807" y="9962"/>
                    <a:pt x="2693" y="10524"/>
                  </a:cubicBezTo>
                  <a:cubicBezTo>
                    <a:pt x="2534" y="11302"/>
                    <a:pt x="3280" y="11954"/>
                    <a:pt x="3969" y="12343"/>
                  </a:cubicBezTo>
                  <a:cubicBezTo>
                    <a:pt x="5347" y="13124"/>
                    <a:pt x="6858" y="13663"/>
                    <a:pt x="8413" y="13932"/>
                  </a:cubicBezTo>
                  <a:cubicBezTo>
                    <a:pt x="8970" y="14028"/>
                    <a:pt x="9550" y="14096"/>
                    <a:pt x="10039" y="14386"/>
                  </a:cubicBezTo>
                  <a:cubicBezTo>
                    <a:pt x="10527" y="14676"/>
                    <a:pt x="10898" y="15269"/>
                    <a:pt x="10734" y="15816"/>
                  </a:cubicBezTo>
                  <a:cubicBezTo>
                    <a:pt x="10572" y="16361"/>
                    <a:pt x="9953" y="16640"/>
                    <a:pt x="9388" y="16640"/>
                  </a:cubicBezTo>
                  <a:cubicBezTo>
                    <a:pt x="9385" y="16640"/>
                    <a:pt x="9383" y="16640"/>
                    <a:pt x="9380" y="16640"/>
                  </a:cubicBezTo>
                  <a:cubicBezTo>
                    <a:pt x="8814" y="16639"/>
                    <a:pt x="8270" y="16430"/>
                    <a:pt x="7712" y="16329"/>
                  </a:cubicBezTo>
                  <a:cubicBezTo>
                    <a:pt x="7515" y="16293"/>
                    <a:pt x="7310" y="16274"/>
                    <a:pt x="7104" y="16274"/>
                  </a:cubicBezTo>
                  <a:cubicBezTo>
                    <a:pt x="6224" y="16274"/>
                    <a:pt x="5331" y="16616"/>
                    <a:pt x="4949" y="17392"/>
                  </a:cubicBezTo>
                  <a:cubicBezTo>
                    <a:pt x="4639" y="18023"/>
                    <a:pt x="4743" y="18802"/>
                    <a:pt x="5071" y="19425"/>
                  </a:cubicBezTo>
                  <a:cubicBezTo>
                    <a:pt x="5400" y="20049"/>
                    <a:pt x="5925" y="20541"/>
                    <a:pt x="6468" y="20985"/>
                  </a:cubicBezTo>
                  <a:cubicBezTo>
                    <a:pt x="8368" y="22536"/>
                    <a:pt x="10641" y="23649"/>
                    <a:pt x="13049" y="24022"/>
                  </a:cubicBezTo>
                  <a:cubicBezTo>
                    <a:pt x="13772" y="24134"/>
                    <a:pt x="14470" y="24197"/>
                    <a:pt x="15151" y="24197"/>
                  </a:cubicBezTo>
                  <a:cubicBezTo>
                    <a:pt x="16737" y="24197"/>
                    <a:pt x="18226" y="23855"/>
                    <a:pt x="19696" y="22992"/>
                  </a:cubicBezTo>
                  <a:cubicBezTo>
                    <a:pt x="22901" y="19758"/>
                    <a:pt x="22867" y="14845"/>
                    <a:pt x="21941" y="10591"/>
                  </a:cubicBezTo>
                  <a:cubicBezTo>
                    <a:pt x="21787" y="9881"/>
                    <a:pt x="21728" y="9113"/>
                    <a:pt x="21274" y="8548"/>
                  </a:cubicBezTo>
                  <a:cubicBezTo>
                    <a:pt x="20970" y="8170"/>
                    <a:pt x="20479" y="7918"/>
                    <a:pt x="20012" y="7918"/>
                  </a:cubicBezTo>
                  <a:cubicBezTo>
                    <a:pt x="19782" y="7918"/>
                    <a:pt x="19558" y="7979"/>
                    <a:pt x="19364" y="8117"/>
                  </a:cubicBezTo>
                  <a:cubicBezTo>
                    <a:pt x="18879" y="8464"/>
                    <a:pt x="18760" y="9123"/>
                    <a:pt x="18557" y="9688"/>
                  </a:cubicBezTo>
                  <a:cubicBezTo>
                    <a:pt x="18285" y="10439"/>
                    <a:pt x="17800" y="11108"/>
                    <a:pt x="17173" y="11593"/>
                  </a:cubicBezTo>
                  <a:cubicBezTo>
                    <a:pt x="16852" y="11841"/>
                    <a:pt x="16455" y="12046"/>
                    <a:pt x="16062" y="12046"/>
                  </a:cubicBezTo>
                  <a:cubicBezTo>
                    <a:pt x="15950" y="12046"/>
                    <a:pt x="15839" y="12030"/>
                    <a:pt x="15730" y="11993"/>
                  </a:cubicBezTo>
                  <a:cubicBezTo>
                    <a:pt x="15052" y="11765"/>
                    <a:pt x="14824" y="10927"/>
                    <a:pt x="14699" y="10215"/>
                  </a:cubicBezTo>
                  <a:cubicBezTo>
                    <a:pt x="14466" y="8890"/>
                    <a:pt x="14233" y="7564"/>
                    <a:pt x="14000" y="6238"/>
                  </a:cubicBezTo>
                  <a:cubicBezTo>
                    <a:pt x="13875" y="5527"/>
                    <a:pt x="13745" y="4801"/>
                    <a:pt x="13401" y="4167"/>
                  </a:cubicBezTo>
                  <a:cubicBezTo>
                    <a:pt x="13058" y="3533"/>
                    <a:pt x="12455" y="2995"/>
                    <a:pt x="11745" y="2929"/>
                  </a:cubicBezTo>
                  <a:cubicBezTo>
                    <a:pt x="11705" y="2925"/>
                    <a:pt x="11665" y="2923"/>
                    <a:pt x="11626" y="2923"/>
                  </a:cubicBezTo>
                  <a:cubicBezTo>
                    <a:pt x="10951" y="2923"/>
                    <a:pt x="10268" y="3445"/>
                    <a:pt x="10253" y="4126"/>
                  </a:cubicBezTo>
                  <a:cubicBezTo>
                    <a:pt x="10246" y="4426"/>
                    <a:pt x="10360" y="4716"/>
                    <a:pt x="10394" y="5015"/>
                  </a:cubicBezTo>
                  <a:cubicBezTo>
                    <a:pt x="10428" y="5314"/>
                    <a:pt x="10350" y="5665"/>
                    <a:pt x="10085" y="5798"/>
                  </a:cubicBezTo>
                  <a:cubicBezTo>
                    <a:pt x="10012" y="5835"/>
                    <a:pt x="9935" y="5851"/>
                    <a:pt x="9857" y="5851"/>
                  </a:cubicBezTo>
                  <a:cubicBezTo>
                    <a:pt x="9648" y="5851"/>
                    <a:pt x="9428" y="5737"/>
                    <a:pt x="9246" y="5614"/>
                  </a:cubicBezTo>
                  <a:cubicBezTo>
                    <a:pt x="8381" y="5031"/>
                    <a:pt x="7715" y="4197"/>
                    <a:pt x="7083" y="3362"/>
                  </a:cubicBezTo>
                  <a:cubicBezTo>
                    <a:pt x="6450" y="2528"/>
                    <a:pt x="5827" y="1669"/>
                    <a:pt x="5020" y="1008"/>
                  </a:cubicBezTo>
                  <a:cubicBezTo>
                    <a:pt x="4304" y="422"/>
                    <a:pt x="3412" y="1"/>
                    <a:pt x="250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375300" y="3717075"/>
              <a:ext cx="485175" cy="633050"/>
            </a:xfrm>
            <a:custGeom>
              <a:avLst/>
              <a:gdLst/>
              <a:ahLst/>
              <a:cxnLst/>
              <a:rect l="l" t="t" r="r" b="b"/>
              <a:pathLst>
                <a:path w="19407" h="25322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8" y="21"/>
                    <a:pt x="83" y="56"/>
                  </a:cubicBezTo>
                  <a:cubicBezTo>
                    <a:pt x="144" y="92"/>
                    <a:pt x="225" y="142"/>
                    <a:pt x="328" y="205"/>
                  </a:cubicBezTo>
                  <a:cubicBezTo>
                    <a:pt x="545" y="336"/>
                    <a:pt x="863" y="529"/>
                    <a:pt x="1267" y="787"/>
                  </a:cubicBezTo>
                  <a:cubicBezTo>
                    <a:pt x="2074" y="1304"/>
                    <a:pt x="3220" y="2094"/>
                    <a:pt x="4514" y="3223"/>
                  </a:cubicBezTo>
                  <a:cubicBezTo>
                    <a:pt x="5163" y="3785"/>
                    <a:pt x="5848" y="4431"/>
                    <a:pt x="6571" y="5136"/>
                  </a:cubicBezTo>
                  <a:cubicBezTo>
                    <a:pt x="7293" y="5845"/>
                    <a:pt x="8060" y="6606"/>
                    <a:pt x="8836" y="7436"/>
                  </a:cubicBezTo>
                  <a:cubicBezTo>
                    <a:pt x="9611" y="8267"/>
                    <a:pt x="10401" y="9164"/>
                    <a:pt x="11142" y="10154"/>
                  </a:cubicBezTo>
                  <a:cubicBezTo>
                    <a:pt x="11515" y="10648"/>
                    <a:pt x="11862" y="11172"/>
                    <a:pt x="12218" y="11705"/>
                  </a:cubicBezTo>
                  <a:cubicBezTo>
                    <a:pt x="12570" y="12239"/>
                    <a:pt x="12929" y="12782"/>
                    <a:pt x="13292" y="13330"/>
                  </a:cubicBezTo>
                  <a:cubicBezTo>
                    <a:pt x="14736" y="15529"/>
                    <a:pt x="16044" y="17670"/>
                    <a:pt x="17070" y="19706"/>
                  </a:cubicBezTo>
                  <a:cubicBezTo>
                    <a:pt x="18100" y="21740"/>
                    <a:pt x="18842" y="23664"/>
                    <a:pt x="19316" y="25322"/>
                  </a:cubicBezTo>
                  <a:lnTo>
                    <a:pt x="19406" y="25295"/>
                  </a:lnTo>
                  <a:cubicBezTo>
                    <a:pt x="18942" y="23629"/>
                    <a:pt x="18206" y="21694"/>
                    <a:pt x="17179" y="19651"/>
                  </a:cubicBezTo>
                  <a:cubicBezTo>
                    <a:pt x="16155" y="17606"/>
                    <a:pt x="14848" y="15457"/>
                    <a:pt x="13402" y="13257"/>
                  </a:cubicBezTo>
                  <a:cubicBezTo>
                    <a:pt x="13039" y="12707"/>
                    <a:pt x="12680" y="12165"/>
                    <a:pt x="12327" y="11631"/>
                  </a:cubicBezTo>
                  <a:cubicBezTo>
                    <a:pt x="11972" y="11098"/>
                    <a:pt x="11621" y="10570"/>
                    <a:pt x="11246" y="10075"/>
                  </a:cubicBezTo>
                  <a:cubicBezTo>
                    <a:pt x="10498" y="9080"/>
                    <a:pt x="9705" y="8181"/>
                    <a:pt x="8924" y="7352"/>
                  </a:cubicBezTo>
                  <a:cubicBezTo>
                    <a:pt x="8144" y="6521"/>
                    <a:pt x="7373" y="5762"/>
                    <a:pt x="6647" y="5057"/>
                  </a:cubicBezTo>
                  <a:cubicBezTo>
                    <a:pt x="5920" y="4353"/>
                    <a:pt x="5229" y="3710"/>
                    <a:pt x="4575" y="3151"/>
                  </a:cubicBezTo>
                  <a:cubicBezTo>
                    <a:pt x="3269" y="2026"/>
                    <a:pt x="2110" y="1247"/>
                    <a:pt x="1294" y="744"/>
                  </a:cubicBezTo>
                  <a:cubicBezTo>
                    <a:pt x="885" y="490"/>
                    <a:pt x="562" y="305"/>
                    <a:pt x="341" y="181"/>
                  </a:cubicBezTo>
                  <a:cubicBezTo>
                    <a:pt x="236" y="124"/>
                    <a:pt x="153" y="77"/>
                    <a:pt x="90" y="43"/>
                  </a:cubicBezTo>
                  <a:cubicBezTo>
                    <a:pt x="35" y="15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 flipH="1">
            <a:off x="4389155" y="1132103"/>
            <a:ext cx="4754847" cy="4011407"/>
          </a:xfrm>
          <a:custGeom>
            <a:avLst/>
            <a:gdLst/>
            <a:ahLst/>
            <a:cxnLst/>
            <a:rect l="l" t="t" r="r" b="b"/>
            <a:pathLst>
              <a:path w="17115" h="14439" extrusionOk="0">
                <a:moveTo>
                  <a:pt x="2683" y="0"/>
                </a:moveTo>
                <a:cubicBezTo>
                  <a:pt x="1615" y="0"/>
                  <a:pt x="718" y="309"/>
                  <a:pt x="1" y="712"/>
                </a:cubicBezTo>
                <a:lnTo>
                  <a:pt x="1" y="14439"/>
                </a:lnTo>
                <a:lnTo>
                  <a:pt x="12831" y="14439"/>
                </a:lnTo>
                <a:cubicBezTo>
                  <a:pt x="16201" y="11414"/>
                  <a:pt x="17114" y="5460"/>
                  <a:pt x="11771" y="5460"/>
                </a:cubicBezTo>
                <a:cubicBezTo>
                  <a:pt x="11745" y="5460"/>
                  <a:pt x="11718" y="5460"/>
                  <a:pt x="11690" y="5461"/>
                </a:cubicBezTo>
                <a:cubicBezTo>
                  <a:pt x="11674" y="5461"/>
                  <a:pt x="11658" y="5461"/>
                  <a:pt x="11642" y="5461"/>
                </a:cubicBezTo>
                <a:cubicBezTo>
                  <a:pt x="8041" y="5461"/>
                  <a:pt x="7011" y="957"/>
                  <a:pt x="4274" y="219"/>
                </a:cubicBezTo>
                <a:cubicBezTo>
                  <a:pt x="3708" y="66"/>
                  <a:pt x="3177" y="0"/>
                  <a:pt x="26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4572000" y="2721300"/>
            <a:ext cx="39045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Char char="-"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4572115" y="1536625"/>
            <a:ext cx="3904500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-5400000">
            <a:off x="-67200" y="2581800"/>
            <a:ext cx="2628161" cy="2493781"/>
          </a:xfrm>
          <a:custGeom>
            <a:avLst/>
            <a:gdLst/>
            <a:ahLst/>
            <a:cxnLst/>
            <a:rect l="l" t="t" r="r" b="b"/>
            <a:pathLst>
              <a:path w="8956" h="8498" extrusionOk="0">
                <a:moveTo>
                  <a:pt x="0" y="1"/>
                </a:moveTo>
                <a:lnTo>
                  <a:pt x="0" y="8161"/>
                </a:lnTo>
                <a:cubicBezTo>
                  <a:pt x="434" y="8376"/>
                  <a:pt x="878" y="8497"/>
                  <a:pt x="1301" y="8497"/>
                </a:cubicBezTo>
                <a:cubicBezTo>
                  <a:pt x="2196" y="8497"/>
                  <a:pt x="2998" y="7955"/>
                  <a:pt x="3414" y="6616"/>
                </a:cubicBezTo>
                <a:cubicBezTo>
                  <a:pt x="4129" y="4320"/>
                  <a:pt x="7192" y="4598"/>
                  <a:pt x="8218" y="3021"/>
                </a:cubicBezTo>
                <a:cubicBezTo>
                  <a:pt x="8955" y="1887"/>
                  <a:pt x="8939" y="812"/>
                  <a:pt x="87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7475"/>
            <a:ext cx="2628161" cy="2493781"/>
          </a:xfrm>
          <a:custGeom>
            <a:avLst/>
            <a:gdLst/>
            <a:ahLst/>
            <a:cxnLst/>
            <a:rect l="l" t="t" r="r" b="b"/>
            <a:pathLst>
              <a:path w="8956" h="8498" extrusionOk="0">
                <a:moveTo>
                  <a:pt x="0" y="1"/>
                </a:moveTo>
                <a:lnTo>
                  <a:pt x="0" y="8161"/>
                </a:lnTo>
                <a:cubicBezTo>
                  <a:pt x="434" y="8376"/>
                  <a:pt x="878" y="8497"/>
                  <a:pt x="1301" y="8497"/>
                </a:cubicBezTo>
                <a:cubicBezTo>
                  <a:pt x="2196" y="8497"/>
                  <a:pt x="2998" y="7955"/>
                  <a:pt x="3414" y="6616"/>
                </a:cubicBezTo>
                <a:cubicBezTo>
                  <a:pt x="4129" y="4320"/>
                  <a:pt x="7192" y="4598"/>
                  <a:pt x="8218" y="3021"/>
                </a:cubicBezTo>
                <a:cubicBezTo>
                  <a:pt x="8955" y="1887"/>
                  <a:pt x="8939" y="812"/>
                  <a:pt x="87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4707655" y="933932"/>
            <a:ext cx="4436337" cy="420957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720725" y="3043388"/>
            <a:ext cx="246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50804" y="3043388"/>
            <a:ext cx="246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 b="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5061357" y="4089788"/>
            <a:ext cx="22389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020863" y="4089788"/>
            <a:ext cx="18597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4408075" y="649675"/>
            <a:ext cx="4735924" cy="4493818"/>
          </a:xfrm>
          <a:custGeom>
            <a:avLst/>
            <a:gdLst/>
            <a:ahLst/>
            <a:cxnLst/>
            <a:rect l="l" t="t" r="r" b="b"/>
            <a:pathLst>
              <a:path w="13556" h="12863" extrusionOk="0">
                <a:moveTo>
                  <a:pt x="11587" y="0"/>
                </a:moveTo>
                <a:cubicBezTo>
                  <a:pt x="10232" y="0"/>
                  <a:pt x="9019" y="822"/>
                  <a:pt x="8388" y="2849"/>
                </a:cubicBezTo>
                <a:cubicBezTo>
                  <a:pt x="7306" y="6325"/>
                  <a:pt x="2669" y="5903"/>
                  <a:pt x="1116" y="8291"/>
                </a:cubicBezTo>
                <a:cubicBezTo>
                  <a:pt x="0" y="10008"/>
                  <a:pt x="26" y="11634"/>
                  <a:pt x="353" y="12863"/>
                </a:cubicBezTo>
                <a:lnTo>
                  <a:pt x="13556" y="12863"/>
                </a:lnTo>
                <a:lnTo>
                  <a:pt x="13556" y="510"/>
                </a:lnTo>
                <a:cubicBezTo>
                  <a:pt x="12899" y="184"/>
                  <a:pt x="12227" y="0"/>
                  <a:pt x="115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 rot="-5400000">
            <a:off x="-43413" y="43394"/>
            <a:ext cx="1633727" cy="1546917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4100" y="1625075"/>
            <a:ext cx="53535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710982"/>
            <a:ext cx="4250323" cy="3432525"/>
          </a:xfrm>
          <a:custGeom>
            <a:avLst/>
            <a:gdLst/>
            <a:ahLst/>
            <a:cxnLst/>
            <a:rect l="l" t="t" r="r" b="b"/>
            <a:pathLst>
              <a:path w="12988" h="10489" extrusionOk="0">
                <a:moveTo>
                  <a:pt x="1" y="0"/>
                </a:moveTo>
                <a:lnTo>
                  <a:pt x="1" y="10488"/>
                </a:lnTo>
                <a:lnTo>
                  <a:pt x="12250" y="10488"/>
                </a:lnTo>
                <a:cubicBezTo>
                  <a:pt x="12987" y="7920"/>
                  <a:pt x="12143" y="5447"/>
                  <a:pt x="8700" y="5447"/>
                </a:cubicBezTo>
                <a:cubicBezTo>
                  <a:pt x="8673" y="5447"/>
                  <a:pt x="8646" y="5447"/>
                  <a:pt x="8619" y="5448"/>
                </a:cubicBezTo>
                <a:cubicBezTo>
                  <a:pt x="8602" y="5448"/>
                  <a:pt x="8586" y="5448"/>
                  <a:pt x="8570" y="5448"/>
                </a:cubicBezTo>
                <a:cubicBezTo>
                  <a:pt x="4969" y="5448"/>
                  <a:pt x="3939" y="943"/>
                  <a:pt x="1202" y="205"/>
                </a:cubicBezTo>
                <a:cubicBezTo>
                  <a:pt x="782" y="92"/>
                  <a:pt x="382" y="26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062367" y="-205"/>
            <a:ext cx="2081637" cy="1971027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713221" y="3394574"/>
            <a:ext cx="38589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13225" y="1177394"/>
            <a:ext cx="3858900" cy="19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878375" y="0"/>
            <a:ext cx="428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19275" y="3165000"/>
            <a:ext cx="33045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319644" y="3933300"/>
            <a:ext cx="23040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2"/>
          </p:nvPr>
        </p:nvSpPr>
        <p:spPr>
          <a:xfrm>
            <a:off x="5634275" y="1706100"/>
            <a:ext cx="2655000" cy="17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1102225"/>
            <a:ext cx="3067500" cy="293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3225" y="539488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175" y="1457350"/>
            <a:ext cx="2797800" cy="16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0" y="2112450"/>
            <a:ext cx="3753207" cy="3031059"/>
          </a:xfrm>
          <a:custGeom>
            <a:avLst/>
            <a:gdLst/>
            <a:ahLst/>
            <a:cxnLst/>
            <a:rect l="l" t="t" r="r" b="b"/>
            <a:pathLst>
              <a:path w="12988" h="10489" extrusionOk="0">
                <a:moveTo>
                  <a:pt x="1" y="0"/>
                </a:moveTo>
                <a:lnTo>
                  <a:pt x="1" y="10488"/>
                </a:lnTo>
                <a:lnTo>
                  <a:pt x="12250" y="10488"/>
                </a:lnTo>
                <a:cubicBezTo>
                  <a:pt x="12987" y="7920"/>
                  <a:pt x="12143" y="5447"/>
                  <a:pt x="8700" y="5447"/>
                </a:cubicBezTo>
                <a:cubicBezTo>
                  <a:pt x="8673" y="5447"/>
                  <a:pt x="8646" y="5447"/>
                  <a:pt x="8619" y="5448"/>
                </a:cubicBezTo>
                <a:cubicBezTo>
                  <a:pt x="8602" y="5448"/>
                  <a:pt x="8586" y="5448"/>
                  <a:pt x="8570" y="5448"/>
                </a:cubicBezTo>
                <a:cubicBezTo>
                  <a:pt x="4969" y="5448"/>
                  <a:pt x="3939" y="943"/>
                  <a:pt x="1202" y="205"/>
                </a:cubicBezTo>
                <a:cubicBezTo>
                  <a:pt x="782" y="92"/>
                  <a:pt x="382" y="26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8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ermati.com/artikel/serba-inovatif-begini-sepak-terjang-nadiem-makarim-sebagai-pengusaha-dan-mendikbud" TargetMode="Externa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73E311-9299-4E13-82B2-CF8100564E8A}"/>
              </a:ext>
            </a:extLst>
          </p:cNvPr>
          <p:cNvSpPr/>
          <p:nvPr/>
        </p:nvSpPr>
        <p:spPr>
          <a:xfrm>
            <a:off x="4076241" y="651842"/>
            <a:ext cx="4895767" cy="7473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B0668-9F27-4132-9D16-50D78A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3934" y="2321720"/>
            <a:ext cx="13071867" cy="4252714"/>
          </a:xfrm>
          <a:prstGeom prst="rect">
            <a:avLst/>
          </a:prstGeom>
        </p:spPr>
      </p:pic>
      <p:sp>
        <p:nvSpPr>
          <p:cNvPr id="239" name="Google Shape;239;p35"/>
          <p:cNvSpPr txBox="1">
            <a:spLocks noGrp="1"/>
          </p:cNvSpPr>
          <p:nvPr>
            <p:ph type="ctrTitle"/>
          </p:nvPr>
        </p:nvSpPr>
        <p:spPr>
          <a:xfrm>
            <a:off x="4076240" y="394667"/>
            <a:ext cx="4895767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ENTERPRENEUR</a:t>
            </a:r>
            <a:br>
              <a:rPr lang="en-U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782E4-8175-4B8D-975B-9DA8C925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09"/>
          <a:stretch/>
        </p:blipFill>
        <p:spPr>
          <a:xfrm>
            <a:off x="-777893" y="730438"/>
            <a:ext cx="4995735" cy="5738406"/>
          </a:xfrm>
          <a:prstGeom prst="rect">
            <a:avLst/>
          </a:prstGeom>
        </p:spPr>
      </p:pic>
      <p:sp>
        <p:nvSpPr>
          <p:cNvPr id="104" name="Google Shape;239;p35">
            <a:extLst>
              <a:ext uri="{FF2B5EF4-FFF2-40B4-BE49-F238E27FC236}">
                <a16:creationId xmlns:a16="http://schemas.microsoft.com/office/drawing/2014/main" id="{F9F73BCD-FDB1-4230-A74E-976A906CC102}"/>
              </a:ext>
            </a:extLst>
          </p:cNvPr>
          <p:cNvSpPr txBox="1">
            <a:spLocks/>
          </p:cNvSpPr>
          <p:nvPr/>
        </p:nvSpPr>
        <p:spPr>
          <a:xfrm>
            <a:off x="3861410" y="730438"/>
            <a:ext cx="5325425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Impact"/>
              <a:buNone/>
              <a:defRPr sz="4800" b="1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100" dirty="0"/>
              <a:t>UNTUK PARA MILENIAL</a:t>
            </a:r>
            <a:endParaRPr lang="en-US"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3861410" y="1948070"/>
            <a:ext cx="4995735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FFF7D6"/>
                </a:highlight>
              </a:rPr>
              <a:t>          VERREN ANGELINA SAPUTRA (XI.IPA) </a:t>
            </a:r>
            <a:r>
              <a:rPr lang="en-US" b="1" dirty="0">
                <a:solidFill>
                  <a:schemeClr val="tx1"/>
                </a:solidFill>
                <a:highlight>
                  <a:srgbClr val="FFF7D6"/>
                </a:highlight>
              </a:rPr>
              <a:t>dan</a:t>
            </a:r>
            <a:endParaRPr b="1" dirty="0">
              <a:solidFill>
                <a:schemeClr val="tx1"/>
              </a:solidFill>
              <a:highlight>
                <a:srgbClr val="FFF7D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9"/>
          <p:cNvSpPr/>
          <p:nvPr/>
        </p:nvSpPr>
        <p:spPr>
          <a:xfrm>
            <a:off x="0" y="1313550"/>
            <a:ext cx="4742698" cy="3830137"/>
          </a:xfrm>
          <a:custGeom>
            <a:avLst/>
            <a:gdLst/>
            <a:ahLst/>
            <a:cxnLst/>
            <a:rect l="l" t="t" r="r" b="b"/>
            <a:pathLst>
              <a:path w="12988" h="10489" extrusionOk="0">
                <a:moveTo>
                  <a:pt x="1" y="0"/>
                </a:moveTo>
                <a:lnTo>
                  <a:pt x="1" y="10488"/>
                </a:lnTo>
                <a:lnTo>
                  <a:pt x="12250" y="10488"/>
                </a:lnTo>
                <a:cubicBezTo>
                  <a:pt x="12987" y="7920"/>
                  <a:pt x="12143" y="5447"/>
                  <a:pt x="8700" y="5447"/>
                </a:cubicBezTo>
                <a:cubicBezTo>
                  <a:pt x="8673" y="5447"/>
                  <a:pt x="8646" y="5447"/>
                  <a:pt x="8619" y="5448"/>
                </a:cubicBezTo>
                <a:cubicBezTo>
                  <a:pt x="8602" y="5448"/>
                  <a:pt x="8586" y="5448"/>
                  <a:pt x="8570" y="5448"/>
                </a:cubicBezTo>
                <a:cubicBezTo>
                  <a:pt x="4969" y="5448"/>
                  <a:pt x="3939" y="943"/>
                  <a:pt x="1202" y="205"/>
                </a:cubicBezTo>
                <a:cubicBezTo>
                  <a:pt x="782" y="92"/>
                  <a:pt x="382" y="26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9"/>
          <p:cNvSpPr/>
          <p:nvPr/>
        </p:nvSpPr>
        <p:spPr>
          <a:xfrm>
            <a:off x="7062367" y="0"/>
            <a:ext cx="2081637" cy="1971012"/>
          </a:xfrm>
          <a:custGeom>
            <a:avLst/>
            <a:gdLst/>
            <a:ahLst/>
            <a:cxnLst/>
            <a:rect l="l" t="t" r="r" b="b"/>
            <a:pathLst>
              <a:path w="6361" h="6023" extrusionOk="0">
                <a:moveTo>
                  <a:pt x="609" y="1"/>
                </a:moveTo>
                <a:cubicBezTo>
                  <a:pt x="1" y="2987"/>
                  <a:pt x="988" y="6022"/>
                  <a:pt x="3765" y="6022"/>
                </a:cubicBezTo>
                <a:cubicBezTo>
                  <a:pt x="4297" y="6022"/>
                  <a:pt x="4894" y="5911"/>
                  <a:pt x="5559" y="5667"/>
                </a:cubicBezTo>
                <a:cubicBezTo>
                  <a:pt x="5832" y="5566"/>
                  <a:pt x="6098" y="5499"/>
                  <a:pt x="6360" y="5461"/>
                </a:cubicBezTo>
                <a:lnTo>
                  <a:pt x="6360" y="1"/>
                </a:lnTo>
                <a:close/>
              </a:path>
            </a:pathLst>
          </a:custGeom>
          <a:solidFill>
            <a:srgbClr val="FFF6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49"/>
          <p:cNvSpPr txBox="1">
            <a:spLocks noGrp="1"/>
          </p:cNvSpPr>
          <p:nvPr>
            <p:ph type="title"/>
          </p:nvPr>
        </p:nvSpPr>
        <p:spPr>
          <a:xfrm>
            <a:off x="1025588" y="3442326"/>
            <a:ext cx="7265923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ENTERPRENEUR</a:t>
            </a:r>
            <a:r>
              <a:rPr lang="en-US" sz="3400" dirty="0"/>
              <a:t> </a:t>
            </a:r>
            <a:br>
              <a:rPr lang="en-US" sz="3400" dirty="0"/>
            </a:br>
            <a:r>
              <a:rPr lang="en-US" sz="3400" dirty="0"/>
              <a:t>PADA MURID SMA KANAAN TANGERANG</a:t>
            </a:r>
            <a:endParaRPr sz="3400" dirty="0"/>
          </a:p>
        </p:txBody>
      </p:sp>
      <p:grpSp>
        <p:nvGrpSpPr>
          <p:cNvPr id="1498" name="Google Shape;1498;p49"/>
          <p:cNvGrpSpPr/>
          <p:nvPr/>
        </p:nvGrpSpPr>
        <p:grpSpPr>
          <a:xfrm>
            <a:off x="2776631" y="258892"/>
            <a:ext cx="3932134" cy="2802214"/>
            <a:chOff x="3541338" y="822600"/>
            <a:chExt cx="2061325" cy="1419700"/>
          </a:xfrm>
        </p:grpSpPr>
        <p:sp>
          <p:nvSpPr>
            <p:cNvPr id="1499" name="Google Shape;1499;p49"/>
            <p:cNvSpPr/>
            <p:nvPr/>
          </p:nvSpPr>
          <p:spPr>
            <a:xfrm>
              <a:off x="3541338" y="1728150"/>
              <a:ext cx="404525" cy="469425"/>
            </a:xfrm>
            <a:custGeom>
              <a:avLst/>
              <a:gdLst/>
              <a:ahLst/>
              <a:cxnLst/>
              <a:rect l="l" t="t" r="r" b="b"/>
              <a:pathLst>
                <a:path w="16181" h="18777" extrusionOk="0">
                  <a:moveTo>
                    <a:pt x="1888" y="0"/>
                  </a:moveTo>
                  <a:cubicBezTo>
                    <a:pt x="1869" y="0"/>
                    <a:pt x="1850" y="0"/>
                    <a:pt x="1831" y="1"/>
                  </a:cubicBezTo>
                  <a:cubicBezTo>
                    <a:pt x="1055" y="21"/>
                    <a:pt x="270" y="560"/>
                    <a:pt x="135" y="1326"/>
                  </a:cubicBezTo>
                  <a:cubicBezTo>
                    <a:pt x="1" y="2092"/>
                    <a:pt x="507" y="2818"/>
                    <a:pt x="1041" y="3386"/>
                  </a:cubicBezTo>
                  <a:cubicBezTo>
                    <a:pt x="1831" y="4229"/>
                    <a:pt x="2743" y="4957"/>
                    <a:pt x="3741" y="5539"/>
                  </a:cubicBezTo>
                  <a:cubicBezTo>
                    <a:pt x="3921" y="5644"/>
                    <a:pt x="4117" y="5758"/>
                    <a:pt x="4198" y="5950"/>
                  </a:cubicBezTo>
                  <a:cubicBezTo>
                    <a:pt x="4344" y="6295"/>
                    <a:pt x="4032" y="6676"/>
                    <a:pt x="3686" y="6822"/>
                  </a:cubicBezTo>
                  <a:cubicBezTo>
                    <a:pt x="3294" y="6988"/>
                    <a:pt x="2855" y="6983"/>
                    <a:pt x="2438" y="7066"/>
                  </a:cubicBezTo>
                  <a:cubicBezTo>
                    <a:pt x="2021" y="7149"/>
                    <a:pt x="1580" y="7370"/>
                    <a:pt x="1453" y="7776"/>
                  </a:cubicBezTo>
                  <a:cubicBezTo>
                    <a:pt x="1276" y="8339"/>
                    <a:pt x="1785" y="8871"/>
                    <a:pt x="2269" y="9207"/>
                  </a:cubicBezTo>
                  <a:cubicBezTo>
                    <a:pt x="3239" y="9881"/>
                    <a:pt x="4326" y="10387"/>
                    <a:pt x="5466" y="10696"/>
                  </a:cubicBezTo>
                  <a:cubicBezTo>
                    <a:pt x="5875" y="10807"/>
                    <a:pt x="6303" y="10899"/>
                    <a:pt x="6645" y="11147"/>
                  </a:cubicBezTo>
                  <a:cubicBezTo>
                    <a:pt x="6988" y="11396"/>
                    <a:pt x="7221" y="11859"/>
                    <a:pt x="7058" y="12250"/>
                  </a:cubicBezTo>
                  <a:cubicBezTo>
                    <a:pt x="6912" y="12601"/>
                    <a:pt x="6505" y="12767"/>
                    <a:pt x="6117" y="12767"/>
                  </a:cubicBezTo>
                  <a:cubicBezTo>
                    <a:pt x="6073" y="12767"/>
                    <a:pt x="6029" y="12765"/>
                    <a:pt x="5986" y="12761"/>
                  </a:cubicBezTo>
                  <a:cubicBezTo>
                    <a:pt x="5564" y="12719"/>
                    <a:pt x="5174" y="12527"/>
                    <a:pt x="4765" y="12412"/>
                  </a:cubicBezTo>
                  <a:cubicBezTo>
                    <a:pt x="4545" y="12350"/>
                    <a:pt x="4309" y="12316"/>
                    <a:pt x="4074" y="12316"/>
                  </a:cubicBezTo>
                  <a:cubicBezTo>
                    <a:pt x="3495" y="12316"/>
                    <a:pt x="2925" y="12520"/>
                    <a:pt x="2624" y="12998"/>
                  </a:cubicBezTo>
                  <a:cubicBezTo>
                    <a:pt x="2346" y="13439"/>
                    <a:pt x="2365" y="14021"/>
                    <a:pt x="2564" y="14504"/>
                  </a:cubicBezTo>
                  <a:cubicBezTo>
                    <a:pt x="2762" y="14987"/>
                    <a:pt x="3118" y="15387"/>
                    <a:pt x="3490" y="15753"/>
                  </a:cubicBezTo>
                  <a:cubicBezTo>
                    <a:pt x="4792" y="17031"/>
                    <a:pt x="6404" y="18015"/>
                    <a:pt x="8172" y="18462"/>
                  </a:cubicBezTo>
                  <a:cubicBezTo>
                    <a:pt x="8962" y="18661"/>
                    <a:pt x="9719" y="18777"/>
                    <a:pt x="10463" y="18777"/>
                  </a:cubicBezTo>
                  <a:cubicBezTo>
                    <a:pt x="11386" y="18777"/>
                    <a:pt x="12289" y="18598"/>
                    <a:pt x="13209" y="18178"/>
                  </a:cubicBezTo>
                  <a:cubicBezTo>
                    <a:pt x="15840" y="16025"/>
                    <a:pt x="16181" y="12403"/>
                    <a:pt x="15808" y="9204"/>
                  </a:cubicBezTo>
                  <a:cubicBezTo>
                    <a:pt x="15746" y="8669"/>
                    <a:pt x="15759" y="8099"/>
                    <a:pt x="15462" y="7651"/>
                  </a:cubicBezTo>
                  <a:cubicBezTo>
                    <a:pt x="15246" y="7325"/>
                    <a:pt x="14854" y="7092"/>
                    <a:pt x="14477" y="7092"/>
                  </a:cubicBezTo>
                  <a:cubicBezTo>
                    <a:pt x="14336" y="7092"/>
                    <a:pt x="14197" y="7124"/>
                    <a:pt x="14069" y="7196"/>
                  </a:cubicBezTo>
                  <a:cubicBezTo>
                    <a:pt x="13682" y="7417"/>
                    <a:pt x="13544" y="7894"/>
                    <a:pt x="13350" y="8296"/>
                  </a:cubicBezTo>
                  <a:cubicBezTo>
                    <a:pt x="13092" y="8829"/>
                    <a:pt x="12679" y="9288"/>
                    <a:pt x="12176" y="9600"/>
                  </a:cubicBezTo>
                  <a:cubicBezTo>
                    <a:pt x="11943" y="9745"/>
                    <a:pt x="11667" y="9859"/>
                    <a:pt x="11400" y="9859"/>
                  </a:cubicBezTo>
                  <a:cubicBezTo>
                    <a:pt x="11287" y="9859"/>
                    <a:pt x="11175" y="9838"/>
                    <a:pt x="11069" y="9791"/>
                  </a:cubicBezTo>
                  <a:cubicBezTo>
                    <a:pt x="10580" y="9575"/>
                    <a:pt x="10473" y="8942"/>
                    <a:pt x="10433" y="8408"/>
                  </a:cubicBezTo>
                  <a:cubicBezTo>
                    <a:pt x="10358" y="7415"/>
                    <a:pt x="10283" y="6422"/>
                    <a:pt x="10208" y="5428"/>
                  </a:cubicBezTo>
                  <a:cubicBezTo>
                    <a:pt x="10167" y="4896"/>
                    <a:pt x="10125" y="4352"/>
                    <a:pt x="9916" y="3859"/>
                  </a:cubicBezTo>
                  <a:cubicBezTo>
                    <a:pt x="9706" y="3368"/>
                    <a:pt x="9297" y="2929"/>
                    <a:pt x="8772" y="2829"/>
                  </a:cubicBezTo>
                  <a:cubicBezTo>
                    <a:pt x="8711" y="2818"/>
                    <a:pt x="8649" y="2812"/>
                    <a:pt x="8587" y="2812"/>
                  </a:cubicBezTo>
                  <a:cubicBezTo>
                    <a:pt x="8113" y="2812"/>
                    <a:pt x="7629" y="3136"/>
                    <a:pt x="7570" y="3604"/>
                  </a:cubicBezTo>
                  <a:cubicBezTo>
                    <a:pt x="7543" y="3825"/>
                    <a:pt x="7607" y="4047"/>
                    <a:pt x="7609" y="4269"/>
                  </a:cubicBezTo>
                  <a:cubicBezTo>
                    <a:pt x="7613" y="4492"/>
                    <a:pt x="7528" y="4745"/>
                    <a:pt x="7320" y="4824"/>
                  </a:cubicBezTo>
                  <a:cubicBezTo>
                    <a:pt x="7276" y="4841"/>
                    <a:pt x="7232" y="4848"/>
                    <a:pt x="7187" y="4848"/>
                  </a:cubicBezTo>
                  <a:cubicBezTo>
                    <a:pt x="7017" y="4848"/>
                    <a:pt x="6845" y="4741"/>
                    <a:pt x="6707" y="4629"/>
                  </a:cubicBezTo>
                  <a:cubicBezTo>
                    <a:pt x="6107" y="4136"/>
                    <a:pt x="5672" y="3474"/>
                    <a:pt x="5262" y="2814"/>
                  </a:cubicBezTo>
                  <a:cubicBezTo>
                    <a:pt x="4853" y="2155"/>
                    <a:pt x="4452" y="1477"/>
                    <a:pt x="3898" y="933"/>
                  </a:cubicBezTo>
                  <a:cubicBezTo>
                    <a:pt x="3358" y="401"/>
                    <a:pt x="2644" y="0"/>
                    <a:pt x="1888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3562713" y="1741400"/>
              <a:ext cx="314625" cy="500900"/>
            </a:xfrm>
            <a:custGeom>
              <a:avLst/>
              <a:gdLst/>
              <a:ahLst/>
              <a:cxnLst/>
              <a:rect l="l" t="t" r="r" b="b"/>
              <a:pathLst>
                <a:path w="12585" h="2003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9" y="17"/>
                    <a:pt x="57" y="45"/>
                  </a:cubicBezTo>
                  <a:cubicBezTo>
                    <a:pt x="99" y="76"/>
                    <a:pt x="157" y="119"/>
                    <a:pt x="230" y="173"/>
                  </a:cubicBezTo>
                  <a:cubicBezTo>
                    <a:pt x="382" y="284"/>
                    <a:pt x="606" y="448"/>
                    <a:pt x="888" y="668"/>
                  </a:cubicBezTo>
                  <a:cubicBezTo>
                    <a:pt x="1452" y="1105"/>
                    <a:pt x="2249" y="1768"/>
                    <a:pt x="3132" y="2692"/>
                  </a:cubicBezTo>
                  <a:cubicBezTo>
                    <a:pt x="3573" y="3153"/>
                    <a:pt x="4037" y="3677"/>
                    <a:pt x="4524" y="4249"/>
                  </a:cubicBezTo>
                  <a:cubicBezTo>
                    <a:pt x="5011" y="4822"/>
                    <a:pt x="5526" y="5438"/>
                    <a:pt x="6043" y="6105"/>
                  </a:cubicBezTo>
                  <a:cubicBezTo>
                    <a:pt x="6560" y="6772"/>
                    <a:pt x="7082" y="7490"/>
                    <a:pt x="7562" y="8273"/>
                  </a:cubicBezTo>
                  <a:cubicBezTo>
                    <a:pt x="7804" y="8662"/>
                    <a:pt x="8024" y="9074"/>
                    <a:pt x="8249" y="9493"/>
                  </a:cubicBezTo>
                  <a:cubicBezTo>
                    <a:pt x="8473" y="9912"/>
                    <a:pt x="8700" y="10337"/>
                    <a:pt x="8930" y="10767"/>
                  </a:cubicBezTo>
                  <a:cubicBezTo>
                    <a:pt x="9842" y="12490"/>
                    <a:pt x="10659" y="14161"/>
                    <a:pt x="11272" y="15736"/>
                  </a:cubicBezTo>
                  <a:cubicBezTo>
                    <a:pt x="11889" y="17308"/>
                    <a:pt x="12299" y="18779"/>
                    <a:pt x="12528" y="20035"/>
                  </a:cubicBezTo>
                  <a:lnTo>
                    <a:pt x="12584" y="20025"/>
                  </a:lnTo>
                  <a:cubicBezTo>
                    <a:pt x="12361" y="18764"/>
                    <a:pt x="11955" y="17286"/>
                    <a:pt x="11342" y="15709"/>
                  </a:cubicBezTo>
                  <a:cubicBezTo>
                    <a:pt x="10730" y="14129"/>
                    <a:pt x="9915" y="12454"/>
                    <a:pt x="9001" y="10729"/>
                  </a:cubicBezTo>
                  <a:cubicBezTo>
                    <a:pt x="8771" y="10299"/>
                    <a:pt x="8543" y="9874"/>
                    <a:pt x="8320" y="9454"/>
                  </a:cubicBezTo>
                  <a:cubicBezTo>
                    <a:pt x="8095" y="9037"/>
                    <a:pt x="7873" y="8623"/>
                    <a:pt x="7629" y="8231"/>
                  </a:cubicBezTo>
                  <a:cubicBezTo>
                    <a:pt x="7146" y="7445"/>
                    <a:pt x="6621" y="6727"/>
                    <a:pt x="6102" y="6060"/>
                  </a:cubicBezTo>
                  <a:cubicBezTo>
                    <a:pt x="5582" y="5392"/>
                    <a:pt x="5064" y="4777"/>
                    <a:pt x="4575" y="4206"/>
                  </a:cubicBezTo>
                  <a:cubicBezTo>
                    <a:pt x="4085" y="3635"/>
                    <a:pt x="3619" y="3112"/>
                    <a:pt x="3173" y="2653"/>
                  </a:cubicBezTo>
                  <a:cubicBezTo>
                    <a:pt x="2283" y="1731"/>
                    <a:pt x="1478" y="1073"/>
                    <a:pt x="907" y="643"/>
                  </a:cubicBezTo>
                  <a:cubicBezTo>
                    <a:pt x="621" y="427"/>
                    <a:pt x="394" y="266"/>
                    <a:pt x="240" y="160"/>
                  </a:cubicBezTo>
                  <a:cubicBezTo>
                    <a:pt x="164" y="108"/>
                    <a:pt x="105" y="68"/>
                    <a:pt x="62" y="39"/>
                  </a:cubicBezTo>
                  <a:cubicBezTo>
                    <a:pt x="22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3752763" y="1798875"/>
              <a:ext cx="8025" cy="148175"/>
            </a:xfrm>
            <a:custGeom>
              <a:avLst/>
              <a:gdLst/>
              <a:ahLst/>
              <a:cxnLst/>
              <a:rect l="l" t="t" r="r" b="b"/>
              <a:pathLst>
                <a:path w="321" h="5927" extrusionOk="0">
                  <a:moveTo>
                    <a:pt x="315" y="0"/>
                  </a:moveTo>
                  <a:cubicBezTo>
                    <a:pt x="310" y="0"/>
                    <a:pt x="293" y="82"/>
                    <a:pt x="269" y="230"/>
                  </a:cubicBezTo>
                  <a:cubicBezTo>
                    <a:pt x="244" y="378"/>
                    <a:pt x="216" y="594"/>
                    <a:pt x="188" y="861"/>
                  </a:cubicBezTo>
                  <a:cubicBezTo>
                    <a:pt x="130" y="1396"/>
                    <a:pt x="90" y="2139"/>
                    <a:pt x="71" y="2959"/>
                  </a:cubicBezTo>
                  <a:cubicBezTo>
                    <a:pt x="53" y="3771"/>
                    <a:pt x="38" y="4505"/>
                    <a:pt x="26" y="5056"/>
                  </a:cubicBezTo>
                  <a:cubicBezTo>
                    <a:pt x="17" y="5314"/>
                    <a:pt x="10" y="5527"/>
                    <a:pt x="5" y="5692"/>
                  </a:cubicBezTo>
                  <a:cubicBezTo>
                    <a:pt x="1" y="5842"/>
                    <a:pt x="1" y="5925"/>
                    <a:pt x="6" y="5926"/>
                  </a:cubicBezTo>
                  <a:cubicBezTo>
                    <a:pt x="6" y="5926"/>
                    <a:pt x="6" y="5926"/>
                    <a:pt x="6" y="5926"/>
                  </a:cubicBezTo>
                  <a:cubicBezTo>
                    <a:pt x="12" y="5926"/>
                    <a:pt x="23" y="5843"/>
                    <a:pt x="37" y="5694"/>
                  </a:cubicBezTo>
                  <a:cubicBezTo>
                    <a:pt x="52" y="5544"/>
                    <a:pt x="67" y="5327"/>
                    <a:pt x="83" y="5059"/>
                  </a:cubicBezTo>
                  <a:cubicBezTo>
                    <a:pt x="114" y="4522"/>
                    <a:pt x="133" y="3780"/>
                    <a:pt x="152" y="2961"/>
                  </a:cubicBezTo>
                  <a:cubicBezTo>
                    <a:pt x="170" y="2142"/>
                    <a:pt x="202" y="1401"/>
                    <a:pt x="244" y="866"/>
                  </a:cubicBezTo>
                  <a:cubicBezTo>
                    <a:pt x="265" y="599"/>
                    <a:pt x="285" y="382"/>
                    <a:pt x="300" y="233"/>
                  </a:cubicBezTo>
                  <a:cubicBezTo>
                    <a:pt x="315" y="84"/>
                    <a:pt x="320" y="1"/>
                    <a:pt x="315" y="0"/>
                  </a:cubicBezTo>
                  <a:cubicBezTo>
                    <a:pt x="315" y="0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3576813" y="1928225"/>
              <a:ext cx="176125" cy="18825"/>
            </a:xfrm>
            <a:custGeom>
              <a:avLst/>
              <a:gdLst/>
              <a:ahLst/>
              <a:cxnLst/>
              <a:rect l="l" t="t" r="r" b="b"/>
              <a:pathLst>
                <a:path w="7045" h="753" extrusionOk="0">
                  <a:moveTo>
                    <a:pt x="965" y="1"/>
                  </a:moveTo>
                  <a:cubicBezTo>
                    <a:pt x="678" y="1"/>
                    <a:pt x="445" y="10"/>
                    <a:pt x="279" y="19"/>
                  </a:cubicBezTo>
                  <a:cubicBezTo>
                    <a:pt x="197" y="25"/>
                    <a:pt x="129" y="29"/>
                    <a:pt x="72" y="33"/>
                  </a:cubicBezTo>
                  <a:cubicBezTo>
                    <a:pt x="25" y="38"/>
                    <a:pt x="1" y="41"/>
                    <a:pt x="1" y="44"/>
                  </a:cubicBezTo>
                  <a:cubicBezTo>
                    <a:pt x="1" y="47"/>
                    <a:pt x="26" y="49"/>
                    <a:pt x="73" y="50"/>
                  </a:cubicBezTo>
                  <a:lnTo>
                    <a:pt x="280" y="50"/>
                  </a:lnTo>
                  <a:cubicBezTo>
                    <a:pt x="307" y="50"/>
                    <a:pt x="337" y="50"/>
                    <a:pt x="368" y="50"/>
                  </a:cubicBezTo>
                  <a:cubicBezTo>
                    <a:pt x="540" y="50"/>
                    <a:pt x="768" y="51"/>
                    <a:pt x="1040" y="59"/>
                  </a:cubicBezTo>
                  <a:cubicBezTo>
                    <a:pt x="1680" y="72"/>
                    <a:pt x="2566" y="122"/>
                    <a:pt x="3539" y="222"/>
                  </a:cubicBezTo>
                  <a:cubicBezTo>
                    <a:pt x="4514" y="323"/>
                    <a:pt x="5390" y="453"/>
                    <a:pt x="6023" y="565"/>
                  </a:cubicBezTo>
                  <a:cubicBezTo>
                    <a:pt x="6339" y="619"/>
                    <a:pt x="6593" y="671"/>
                    <a:pt x="6769" y="705"/>
                  </a:cubicBezTo>
                  <a:cubicBezTo>
                    <a:pt x="6849" y="721"/>
                    <a:pt x="6917" y="734"/>
                    <a:pt x="6973" y="744"/>
                  </a:cubicBezTo>
                  <a:cubicBezTo>
                    <a:pt x="7007" y="750"/>
                    <a:pt x="7030" y="753"/>
                    <a:pt x="7039" y="753"/>
                  </a:cubicBezTo>
                  <a:cubicBezTo>
                    <a:pt x="7043" y="753"/>
                    <a:pt x="7044" y="753"/>
                    <a:pt x="7044" y="752"/>
                  </a:cubicBezTo>
                  <a:cubicBezTo>
                    <a:pt x="7045" y="749"/>
                    <a:pt x="7021" y="742"/>
                    <a:pt x="6976" y="728"/>
                  </a:cubicBezTo>
                  <a:cubicBezTo>
                    <a:pt x="6921" y="714"/>
                    <a:pt x="6856" y="695"/>
                    <a:pt x="6776" y="674"/>
                  </a:cubicBezTo>
                  <a:cubicBezTo>
                    <a:pt x="6601" y="631"/>
                    <a:pt x="6348" y="571"/>
                    <a:pt x="6033" y="509"/>
                  </a:cubicBezTo>
                  <a:cubicBezTo>
                    <a:pt x="5403" y="382"/>
                    <a:pt x="4524" y="243"/>
                    <a:pt x="3548" y="142"/>
                  </a:cubicBezTo>
                  <a:cubicBezTo>
                    <a:pt x="2582" y="43"/>
                    <a:pt x="1702" y="1"/>
                    <a:pt x="1060" y="1"/>
                  </a:cubicBezTo>
                  <a:cubicBezTo>
                    <a:pt x="1054" y="1"/>
                    <a:pt x="1047" y="1"/>
                    <a:pt x="1040" y="1"/>
                  </a:cubicBezTo>
                  <a:cubicBezTo>
                    <a:pt x="1015" y="1"/>
                    <a:pt x="990" y="1"/>
                    <a:pt x="96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3843963" y="1905175"/>
              <a:ext cx="69625" cy="225900"/>
            </a:xfrm>
            <a:custGeom>
              <a:avLst/>
              <a:gdLst/>
              <a:ahLst/>
              <a:cxnLst/>
              <a:rect l="l" t="t" r="r" b="b"/>
              <a:pathLst>
                <a:path w="2785" h="9036" extrusionOk="0">
                  <a:moveTo>
                    <a:pt x="2782" y="0"/>
                  </a:moveTo>
                  <a:cubicBezTo>
                    <a:pt x="2779" y="0"/>
                    <a:pt x="2766" y="31"/>
                    <a:pt x="2743" y="88"/>
                  </a:cubicBezTo>
                  <a:cubicBezTo>
                    <a:pt x="2718" y="156"/>
                    <a:pt x="2686" y="241"/>
                    <a:pt x="2646" y="346"/>
                  </a:cubicBezTo>
                  <a:cubicBezTo>
                    <a:pt x="2563" y="570"/>
                    <a:pt x="2451" y="899"/>
                    <a:pt x="2316" y="1305"/>
                  </a:cubicBezTo>
                  <a:cubicBezTo>
                    <a:pt x="2047" y="2118"/>
                    <a:pt x="1710" y="3251"/>
                    <a:pt x="1354" y="4507"/>
                  </a:cubicBezTo>
                  <a:cubicBezTo>
                    <a:pt x="998" y="5763"/>
                    <a:pt x="671" y="6897"/>
                    <a:pt x="416" y="7714"/>
                  </a:cubicBezTo>
                  <a:cubicBezTo>
                    <a:pt x="289" y="8114"/>
                    <a:pt x="185" y="8442"/>
                    <a:pt x="110" y="8679"/>
                  </a:cubicBezTo>
                  <a:cubicBezTo>
                    <a:pt x="76" y="8787"/>
                    <a:pt x="49" y="8874"/>
                    <a:pt x="28" y="8942"/>
                  </a:cubicBezTo>
                  <a:cubicBezTo>
                    <a:pt x="10" y="9002"/>
                    <a:pt x="1" y="9035"/>
                    <a:pt x="4" y="9035"/>
                  </a:cubicBezTo>
                  <a:cubicBezTo>
                    <a:pt x="4" y="9035"/>
                    <a:pt x="4" y="9035"/>
                    <a:pt x="4" y="9035"/>
                  </a:cubicBezTo>
                  <a:cubicBezTo>
                    <a:pt x="7" y="9035"/>
                    <a:pt x="20" y="9006"/>
                    <a:pt x="43" y="8947"/>
                  </a:cubicBezTo>
                  <a:cubicBezTo>
                    <a:pt x="68" y="8881"/>
                    <a:pt x="100" y="8795"/>
                    <a:pt x="140" y="8690"/>
                  </a:cubicBezTo>
                  <a:cubicBezTo>
                    <a:pt x="223" y="8465"/>
                    <a:pt x="335" y="8138"/>
                    <a:pt x="470" y="7731"/>
                  </a:cubicBezTo>
                  <a:cubicBezTo>
                    <a:pt x="739" y="6919"/>
                    <a:pt x="1076" y="5785"/>
                    <a:pt x="1432" y="4529"/>
                  </a:cubicBezTo>
                  <a:cubicBezTo>
                    <a:pt x="1788" y="3273"/>
                    <a:pt x="2116" y="2139"/>
                    <a:pt x="2370" y="1322"/>
                  </a:cubicBezTo>
                  <a:cubicBezTo>
                    <a:pt x="2497" y="921"/>
                    <a:pt x="2601" y="595"/>
                    <a:pt x="2676" y="356"/>
                  </a:cubicBezTo>
                  <a:cubicBezTo>
                    <a:pt x="2710" y="249"/>
                    <a:pt x="2737" y="162"/>
                    <a:pt x="2758" y="94"/>
                  </a:cubicBezTo>
                  <a:cubicBezTo>
                    <a:pt x="2777" y="33"/>
                    <a:pt x="2784" y="1"/>
                    <a:pt x="2782" y="0"/>
                  </a:cubicBezTo>
                  <a:cubicBezTo>
                    <a:pt x="2782" y="0"/>
                    <a:pt x="2782" y="0"/>
                    <a:pt x="2782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3607513" y="2076700"/>
              <a:ext cx="236575" cy="54400"/>
            </a:xfrm>
            <a:custGeom>
              <a:avLst/>
              <a:gdLst/>
              <a:ahLst/>
              <a:cxnLst/>
              <a:rect l="l" t="t" r="r" b="b"/>
              <a:pathLst>
                <a:path w="9463" h="2176" extrusionOk="0">
                  <a:moveTo>
                    <a:pt x="6" y="1"/>
                  </a:moveTo>
                  <a:cubicBezTo>
                    <a:pt x="3" y="1"/>
                    <a:pt x="1" y="1"/>
                    <a:pt x="1" y="2"/>
                  </a:cubicBezTo>
                  <a:cubicBezTo>
                    <a:pt x="0" y="4"/>
                    <a:pt x="33" y="14"/>
                    <a:pt x="95" y="30"/>
                  </a:cubicBezTo>
                  <a:cubicBezTo>
                    <a:pt x="167" y="47"/>
                    <a:pt x="259" y="68"/>
                    <a:pt x="371" y="95"/>
                  </a:cubicBezTo>
                  <a:cubicBezTo>
                    <a:pt x="621" y="151"/>
                    <a:pt x="965" y="230"/>
                    <a:pt x="1385" y="326"/>
                  </a:cubicBezTo>
                  <a:cubicBezTo>
                    <a:pt x="2241" y="522"/>
                    <a:pt x="3420" y="808"/>
                    <a:pt x="4721" y="1128"/>
                  </a:cubicBezTo>
                  <a:cubicBezTo>
                    <a:pt x="6024" y="1446"/>
                    <a:pt x="7205" y="1724"/>
                    <a:pt x="8065" y="1906"/>
                  </a:cubicBezTo>
                  <a:cubicBezTo>
                    <a:pt x="8495" y="1998"/>
                    <a:pt x="8843" y="2069"/>
                    <a:pt x="9085" y="2112"/>
                  </a:cubicBezTo>
                  <a:cubicBezTo>
                    <a:pt x="9199" y="2133"/>
                    <a:pt x="9292" y="2150"/>
                    <a:pt x="9364" y="2163"/>
                  </a:cubicBezTo>
                  <a:cubicBezTo>
                    <a:pt x="9414" y="2171"/>
                    <a:pt x="9446" y="2175"/>
                    <a:pt x="9457" y="2175"/>
                  </a:cubicBezTo>
                  <a:cubicBezTo>
                    <a:pt x="9460" y="2175"/>
                    <a:pt x="9462" y="2175"/>
                    <a:pt x="9462" y="2174"/>
                  </a:cubicBezTo>
                  <a:cubicBezTo>
                    <a:pt x="9462" y="2172"/>
                    <a:pt x="9430" y="2162"/>
                    <a:pt x="9367" y="2146"/>
                  </a:cubicBezTo>
                  <a:cubicBezTo>
                    <a:pt x="9296" y="2130"/>
                    <a:pt x="9205" y="2109"/>
                    <a:pt x="9091" y="2082"/>
                  </a:cubicBezTo>
                  <a:cubicBezTo>
                    <a:pt x="8842" y="2025"/>
                    <a:pt x="8498" y="1947"/>
                    <a:pt x="8078" y="1851"/>
                  </a:cubicBezTo>
                  <a:cubicBezTo>
                    <a:pt x="7222" y="1654"/>
                    <a:pt x="6043" y="1368"/>
                    <a:pt x="4740" y="1049"/>
                  </a:cubicBezTo>
                  <a:cubicBezTo>
                    <a:pt x="3439" y="730"/>
                    <a:pt x="2257" y="453"/>
                    <a:pt x="1398" y="270"/>
                  </a:cubicBezTo>
                  <a:cubicBezTo>
                    <a:pt x="968" y="178"/>
                    <a:pt x="619" y="108"/>
                    <a:pt x="377" y="63"/>
                  </a:cubicBezTo>
                  <a:cubicBezTo>
                    <a:pt x="264" y="43"/>
                    <a:pt x="171" y="27"/>
                    <a:pt x="99" y="13"/>
                  </a:cubicBezTo>
                  <a:cubicBezTo>
                    <a:pt x="50" y="5"/>
                    <a:pt x="18" y="1"/>
                    <a:pt x="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4152438" y="823800"/>
              <a:ext cx="413550" cy="335200"/>
            </a:xfrm>
            <a:custGeom>
              <a:avLst/>
              <a:gdLst/>
              <a:ahLst/>
              <a:cxnLst/>
              <a:rect l="l" t="t" r="r" b="b"/>
              <a:pathLst>
                <a:path w="16542" h="13408" extrusionOk="0">
                  <a:moveTo>
                    <a:pt x="13753" y="1"/>
                  </a:moveTo>
                  <a:lnTo>
                    <a:pt x="1" y="4139"/>
                  </a:lnTo>
                  <a:lnTo>
                    <a:pt x="2790" y="13407"/>
                  </a:lnTo>
                  <a:lnTo>
                    <a:pt x="16542" y="9270"/>
                  </a:lnTo>
                  <a:lnTo>
                    <a:pt x="137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4150913" y="822600"/>
              <a:ext cx="415075" cy="337800"/>
            </a:xfrm>
            <a:custGeom>
              <a:avLst/>
              <a:gdLst/>
              <a:ahLst/>
              <a:cxnLst/>
              <a:rect l="l" t="t" r="r" b="b"/>
              <a:pathLst>
                <a:path w="16603" h="13512" extrusionOk="0">
                  <a:moveTo>
                    <a:pt x="13840" y="0"/>
                  </a:moveTo>
                  <a:lnTo>
                    <a:pt x="13802" y="11"/>
                  </a:lnTo>
                  <a:cubicBezTo>
                    <a:pt x="10006" y="1151"/>
                    <a:pt x="5227" y="2585"/>
                    <a:pt x="49" y="4139"/>
                  </a:cubicBezTo>
                  <a:lnTo>
                    <a:pt x="48" y="4139"/>
                  </a:lnTo>
                  <a:lnTo>
                    <a:pt x="1" y="4154"/>
                  </a:lnTo>
                  <a:lnTo>
                    <a:pt x="15" y="4201"/>
                  </a:lnTo>
                  <a:cubicBezTo>
                    <a:pt x="1010" y="7505"/>
                    <a:pt x="1957" y="10644"/>
                    <a:pt x="2807" y="13468"/>
                  </a:cubicBezTo>
                  <a:lnTo>
                    <a:pt x="2820" y="13512"/>
                  </a:lnTo>
                  <a:lnTo>
                    <a:pt x="2864" y="13499"/>
                  </a:lnTo>
                  <a:cubicBezTo>
                    <a:pt x="6918" y="12269"/>
                    <a:pt x="10358" y="11227"/>
                    <a:pt x="12787" y="10490"/>
                  </a:cubicBezTo>
                  <a:cubicBezTo>
                    <a:pt x="13994" y="10121"/>
                    <a:pt x="14949" y="9830"/>
                    <a:pt x="15606" y="9629"/>
                  </a:cubicBezTo>
                  <a:cubicBezTo>
                    <a:pt x="15929" y="9529"/>
                    <a:pt x="16178" y="9453"/>
                    <a:pt x="16350" y="9399"/>
                  </a:cubicBezTo>
                  <a:cubicBezTo>
                    <a:pt x="16432" y="9374"/>
                    <a:pt x="16494" y="9354"/>
                    <a:pt x="16541" y="9340"/>
                  </a:cubicBezTo>
                  <a:cubicBezTo>
                    <a:pt x="16582" y="9326"/>
                    <a:pt x="16603" y="9318"/>
                    <a:pt x="16603" y="9318"/>
                  </a:cubicBezTo>
                  <a:lnTo>
                    <a:pt x="16603" y="9318"/>
                  </a:lnTo>
                  <a:cubicBezTo>
                    <a:pt x="16603" y="9318"/>
                    <a:pt x="16578" y="9323"/>
                    <a:pt x="16534" y="9336"/>
                  </a:cubicBezTo>
                  <a:cubicBezTo>
                    <a:pt x="16486" y="9350"/>
                    <a:pt x="16422" y="9368"/>
                    <a:pt x="16337" y="9392"/>
                  </a:cubicBezTo>
                  <a:cubicBezTo>
                    <a:pt x="16162" y="9444"/>
                    <a:pt x="15909" y="9518"/>
                    <a:pt x="15581" y="9614"/>
                  </a:cubicBezTo>
                  <a:cubicBezTo>
                    <a:pt x="14920" y="9810"/>
                    <a:pt x="13959" y="10095"/>
                    <a:pt x="12746" y="10454"/>
                  </a:cubicBezTo>
                  <a:cubicBezTo>
                    <a:pt x="10328" y="11176"/>
                    <a:pt x="6910" y="12196"/>
                    <a:pt x="2882" y="13399"/>
                  </a:cubicBezTo>
                  <a:lnTo>
                    <a:pt x="2882" y="13399"/>
                  </a:lnTo>
                  <a:cubicBezTo>
                    <a:pt x="2040" y="10600"/>
                    <a:pt x="1106" y="7490"/>
                    <a:pt x="124" y="4220"/>
                  </a:cubicBezTo>
                  <a:lnTo>
                    <a:pt x="124" y="4220"/>
                  </a:lnTo>
                  <a:cubicBezTo>
                    <a:pt x="5265" y="2669"/>
                    <a:pt x="10010" y="1238"/>
                    <a:pt x="13787" y="99"/>
                  </a:cubicBezTo>
                  <a:lnTo>
                    <a:pt x="13787" y="99"/>
                  </a:lnTo>
                  <a:cubicBezTo>
                    <a:pt x="14638" y="2896"/>
                    <a:pt x="15336" y="5193"/>
                    <a:pt x="15824" y="6796"/>
                  </a:cubicBezTo>
                  <a:cubicBezTo>
                    <a:pt x="16070" y="7599"/>
                    <a:pt x="16263" y="8228"/>
                    <a:pt x="16395" y="8659"/>
                  </a:cubicBezTo>
                  <a:cubicBezTo>
                    <a:pt x="16461" y="8872"/>
                    <a:pt x="16512" y="9034"/>
                    <a:pt x="16547" y="9149"/>
                  </a:cubicBezTo>
                  <a:cubicBezTo>
                    <a:pt x="16582" y="9260"/>
                    <a:pt x="16603" y="9318"/>
                    <a:pt x="16603" y="9318"/>
                  </a:cubicBezTo>
                  <a:cubicBezTo>
                    <a:pt x="16603" y="9318"/>
                    <a:pt x="16589" y="9263"/>
                    <a:pt x="16557" y="9154"/>
                  </a:cubicBezTo>
                  <a:cubicBezTo>
                    <a:pt x="16525" y="9041"/>
                    <a:pt x="16478" y="8880"/>
                    <a:pt x="16417" y="8669"/>
                  </a:cubicBezTo>
                  <a:cubicBezTo>
                    <a:pt x="16289" y="8238"/>
                    <a:pt x="16104" y="7610"/>
                    <a:pt x="15866" y="6808"/>
                  </a:cubicBezTo>
                  <a:cubicBezTo>
                    <a:pt x="15385" y="5189"/>
                    <a:pt x="14694" y="2867"/>
                    <a:pt x="13851" y="38"/>
                  </a:cubicBezTo>
                  <a:lnTo>
                    <a:pt x="1384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4152438" y="823800"/>
              <a:ext cx="343850" cy="194025"/>
            </a:xfrm>
            <a:custGeom>
              <a:avLst/>
              <a:gdLst/>
              <a:ahLst/>
              <a:cxnLst/>
              <a:rect l="l" t="t" r="r" b="b"/>
              <a:pathLst>
                <a:path w="13754" h="7761" extrusionOk="0">
                  <a:moveTo>
                    <a:pt x="13753" y="1"/>
                  </a:moveTo>
                  <a:cubicBezTo>
                    <a:pt x="13750" y="1"/>
                    <a:pt x="13742" y="14"/>
                    <a:pt x="13725" y="38"/>
                  </a:cubicBezTo>
                  <a:cubicBezTo>
                    <a:pt x="13706" y="68"/>
                    <a:pt x="13682" y="106"/>
                    <a:pt x="13652" y="151"/>
                  </a:cubicBezTo>
                  <a:cubicBezTo>
                    <a:pt x="13586" y="259"/>
                    <a:pt x="13496" y="405"/>
                    <a:pt x="13381" y="591"/>
                  </a:cubicBezTo>
                  <a:cubicBezTo>
                    <a:pt x="13144" y="983"/>
                    <a:pt x="12809" y="1539"/>
                    <a:pt x="12395" y="2224"/>
                  </a:cubicBezTo>
                  <a:cubicBezTo>
                    <a:pt x="11569" y="3609"/>
                    <a:pt x="10434" y="5514"/>
                    <a:pt x="9168" y="7638"/>
                  </a:cubicBezTo>
                  <a:lnTo>
                    <a:pt x="9168" y="7638"/>
                  </a:lnTo>
                  <a:cubicBezTo>
                    <a:pt x="9045" y="7591"/>
                    <a:pt x="8916" y="7540"/>
                    <a:pt x="8786" y="7490"/>
                  </a:cubicBezTo>
                  <a:cubicBezTo>
                    <a:pt x="6365" y="6558"/>
                    <a:pt x="4175" y="5715"/>
                    <a:pt x="2581" y="5101"/>
                  </a:cubicBezTo>
                  <a:cubicBezTo>
                    <a:pt x="1792" y="4801"/>
                    <a:pt x="1150" y="4559"/>
                    <a:pt x="697" y="4388"/>
                  </a:cubicBezTo>
                  <a:cubicBezTo>
                    <a:pt x="479" y="4307"/>
                    <a:pt x="307" y="4244"/>
                    <a:pt x="183" y="4198"/>
                  </a:cubicBezTo>
                  <a:cubicBezTo>
                    <a:pt x="128" y="4179"/>
                    <a:pt x="84" y="4164"/>
                    <a:pt x="48" y="4151"/>
                  </a:cubicBezTo>
                  <a:cubicBezTo>
                    <a:pt x="22" y="4143"/>
                    <a:pt x="7" y="4138"/>
                    <a:pt x="2" y="4138"/>
                  </a:cubicBezTo>
                  <a:cubicBezTo>
                    <a:pt x="1" y="4138"/>
                    <a:pt x="1" y="4138"/>
                    <a:pt x="1" y="4139"/>
                  </a:cubicBezTo>
                  <a:cubicBezTo>
                    <a:pt x="1" y="4140"/>
                    <a:pt x="15" y="4147"/>
                    <a:pt x="45" y="4161"/>
                  </a:cubicBezTo>
                  <a:cubicBezTo>
                    <a:pt x="80" y="4175"/>
                    <a:pt x="122" y="4194"/>
                    <a:pt x="176" y="4216"/>
                  </a:cubicBezTo>
                  <a:cubicBezTo>
                    <a:pt x="299" y="4267"/>
                    <a:pt x="468" y="4336"/>
                    <a:pt x="683" y="4423"/>
                  </a:cubicBezTo>
                  <a:cubicBezTo>
                    <a:pt x="1133" y="4601"/>
                    <a:pt x="1771" y="4855"/>
                    <a:pt x="2556" y="5166"/>
                  </a:cubicBezTo>
                  <a:cubicBezTo>
                    <a:pt x="4147" y="5787"/>
                    <a:pt x="6334" y="6640"/>
                    <a:pt x="8750" y="7582"/>
                  </a:cubicBezTo>
                  <a:cubicBezTo>
                    <a:pt x="8894" y="7638"/>
                    <a:pt x="9037" y="7693"/>
                    <a:pt x="9171" y="7746"/>
                  </a:cubicBezTo>
                  <a:lnTo>
                    <a:pt x="9210" y="7761"/>
                  </a:lnTo>
                  <a:lnTo>
                    <a:pt x="9231" y="7725"/>
                  </a:lnTo>
                  <a:cubicBezTo>
                    <a:pt x="10495" y="5580"/>
                    <a:pt x="11630" y="3656"/>
                    <a:pt x="12454" y="2259"/>
                  </a:cubicBezTo>
                  <a:cubicBezTo>
                    <a:pt x="12857" y="1566"/>
                    <a:pt x="13183" y="1006"/>
                    <a:pt x="13413" y="610"/>
                  </a:cubicBezTo>
                  <a:cubicBezTo>
                    <a:pt x="13521" y="420"/>
                    <a:pt x="13607" y="271"/>
                    <a:pt x="13669" y="161"/>
                  </a:cubicBezTo>
                  <a:cubicBezTo>
                    <a:pt x="13695" y="114"/>
                    <a:pt x="13716" y="74"/>
                    <a:pt x="13734" y="43"/>
                  </a:cubicBezTo>
                  <a:cubicBezTo>
                    <a:pt x="13748" y="16"/>
                    <a:pt x="13754" y="2"/>
                    <a:pt x="13753" y="1"/>
                  </a:cubicBezTo>
                  <a:cubicBezTo>
                    <a:pt x="13753" y="1"/>
                    <a:pt x="13753" y="1"/>
                    <a:pt x="13753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5103213" y="1745025"/>
              <a:ext cx="420175" cy="454450"/>
            </a:xfrm>
            <a:custGeom>
              <a:avLst/>
              <a:gdLst/>
              <a:ahLst/>
              <a:cxnLst/>
              <a:rect l="l" t="t" r="r" b="b"/>
              <a:pathLst>
                <a:path w="16807" h="18178" extrusionOk="0">
                  <a:moveTo>
                    <a:pt x="15205" y="0"/>
                  </a:moveTo>
                  <a:cubicBezTo>
                    <a:pt x="14769" y="0"/>
                    <a:pt x="14065" y="272"/>
                    <a:pt x="13099" y="1497"/>
                  </a:cubicBezTo>
                  <a:cubicBezTo>
                    <a:pt x="11359" y="3702"/>
                    <a:pt x="10603" y="5023"/>
                    <a:pt x="10603" y="5023"/>
                  </a:cubicBezTo>
                  <a:cubicBezTo>
                    <a:pt x="10603" y="5023"/>
                    <a:pt x="10397" y="5236"/>
                    <a:pt x="10176" y="5236"/>
                  </a:cubicBezTo>
                  <a:cubicBezTo>
                    <a:pt x="10076" y="5236"/>
                    <a:pt x="9972" y="5192"/>
                    <a:pt x="9883" y="5065"/>
                  </a:cubicBezTo>
                  <a:cubicBezTo>
                    <a:pt x="9604" y="4669"/>
                    <a:pt x="9317" y="3659"/>
                    <a:pt x="8714" y="3659"/>
                  </a:cubicBezTo>
                  <a:cubicBezTo>
                    <a:pt x="8699" y="3659"/>
                    <a:pt x="8684" y="3660"/>
                    <a:pt x="8669" y="3661"/>
                  </a:cubicBezTo>
                  <a:cubicBezTo>
                    <a:pt x="8010" y="3715"/>
                    <a:pt x="7666" y="4369"/>
                    <a:pt x="7581" y="5413"/>
                  </a:cubicBezTo>
                  <a:cubicBezTo>
                    <a:pt x="7497" y="6459"/>
                    <a:pt x="7227" y="8741"/>
                    <a:pt x="7202" y="8948"/>
                  </a:cubicBezTo>
                  <a:cubicBezTo>
                    <a:pt x="7184" y="9093"/>
                    <a:pt x="7090" y="9273"/>
                    <a:pt x="6950" y="9273"/>
                  </a:cubicBezTo>
                  <a:cubicBezTo>
                    <a:pt x="6895" y="9273"/>
                    <a:pt x="6833" y="9245"/>
                    <a:pt x="6765" y="9176"/>
                  </a:cubicBezTo>
                  <a:cubicBezTo>
                    <a:pt x="6558" y="8962"/>
                    <a:pt x="5597" y="7360"/>
                    <a:pt x="4720" y="7360"/>
                  </a:cubicBezTo>
                  <a:cubicBezTo>
                    <a:pt x="4586" y="7360"/>
                    <a:pt x="4453" y="7397"/>
                    <a:pt x="4326" y="7484"/>
                  </a:cubicBezTo>
                  <a:cubicBezTo>
                    <a:pt x="3367" y="8132"/>
                    <a:pt x="3609" y="11082"/>
                    <a:pt x="3629" y="11405"/>
                  </a:cubicBezTo>
                  <a:cubicBezTo>
                    <a:pt x="3650" y="11728"/>
                    <a:pt x="3563" y="11848"/>
                    <a:pt x="3403" y="11894"/>
                  </a:cubicBezTo>
                  <a:cubicBezTo>
                    <a:pt x="3398" y="11895"/>
                    <a:pt x="3393" y="11896"/>
                    <a:pt x="3388" y="11896"/>
                  </a:cubicBezTo>
                  <a:cubicBezTo>
                    <a:pt x="3221" y="11896"/>
                    <a:pt x="2880" y="11179"/>
                    <a:pt x="2513" y="10616"/>
                  </a:cubicBezTo>
                  <a:cubicBezTo>
                    <a:pt x="2223" y="10170"/>
                    <a:pt x="1838" y="9708"/>
                    <a:pt x="1438" y="9708"/>
                  </a:cubicBezTo>
                  <a:cubicBezTo>
                    <a:pt x="1317" y="9708"/>
                    <a:pt x="1195" y="9750"/>
                    <a:pt x="1074" y="9847"/>
                  </a:cubicBezTo>
                  <a:cubicBezTo>
                    <a:pt x="553" y="10268"/>
                    <a:pt x="1" y="12335"/>
                    <a:pt x="1316" y="16134"/>
                  </a:cubicBezTo>
                  <a:lnTo>
                    <a:pt x="2041" y="17854"/>
                  </a:lnTo>
                  <a:lnTo>
                    <a:pt x="3896" y="18118"/>
                  </a:lnTo>
                  <a:cubicBezTo>
                    <a:pt x="4410" y="18159"/>
                    <a:pt x="4889" y="18178"/>
                    <a:pt x="5334" y="18178"/>
                  </a:cubicBezTo>
                  <a:cubicBezTo>
                    <a:pt x="8355" y="18178"/>
                    <a:pt x="9802" y="17310"/>
                    <a:pt x="10043" y="16778"/>
                  </a:cubicBezTo>
                  <a:cubicBezTo>
                    <a:pt x="10320" y="16168"/>
                    <a:pt x="9596" y="15798"/>
                    <a:pt x="8938" y="15578"/>
                  </a:cubicBezTo>
                  <a:cubicBezTo>
                    <a:pt x="8281" y="15358"/>
                    <a:pt x="7473" y="15204"/>
                    <a:pt x="7478" y="15036"/>
                  </a:cubicBezTo>
                  <a:cubicBezTo>
                    <a:pt x="7484" y="14869"/>
                    <a:pt x="7577" y="14756"/>
                    <a:pt x="7895" y="14694"/>
                  </a:cubicBezTo>
                  <a:cubicBezTo>
                    <a:pt x="8213" y="14633"/>
                    <a:pt x="11130" y="14130"/>
                    <a:pt x="11518" y="13039"/>
                  </a:cubicBezTo>
                  <a:cubicBezTo>
                    <a:pt x="11906" y="11949"/>
                    <a:pt x="9567" y="11270"/>
                    <a:pt x="9269" y="11100"/>
                  </a:cubicBezTo>
                  <a:cubicBezTo>
                    <a:pt x="8972" y="10930"/>
                    <a:pt x="9191" y="10695"/>
                    <a:pt x="9381" y="10620"/>
                  </a:cubicBezTo>
                  <a:cubicBezTo>
                    <a:pt x="9574" y="10544"/>
                    <a:pt x="11717" y="9712"/>
                    <a:pt x="12707" y="9369"/>
                  </a:cubicBezTo>
                  <a:cubicBezTo>
                    <a:pt x="13698" y="9025"/>
                    <a:pt x="14244" y="8529"/>
                    <a:pt x="14133" y="7877"/>
                  </a:cubicBezTo>
                  <a:cubicBezTo>
                    <a:pt x="14024" y="7251"/>
                    <a:pt x="12934" y="7229"/>
                    <a:pt x="12468" y="7053"/>
                  </a:cubicBezTo>
                  <a:cubicBezTo>
                    <a:pt x="12003" y="6878"/>
                    <a:pt x="12329" y="6346"/>
                    <a:pt x="12329" y="6346"/>
                  </a:cubicBezTo>
                  <a:cubicBezTo>
                    <a:pt x="12329" y="6346"/>
                    <a:pt x="13419" y="5283"/>
                    <a:pt x="15118" y="3047"/>
                  </a:cubicBezTo>
                  <a:cubicBezTo>
                    <a:pt x="16806" y="826"/>
                    <a:pt x="15726" y="168"/>
                    <a:pt x="15711" y="158"/>
                  </a:cubicBezTo>
                  <a:lnTo>
                    <a:pt x="15711" y="158"/>
                  </a:lnTo>
                  <a:cubicBezTo>
                    <a:pt x="15656" y="115"/>
                    <a:pt x="15487" y="0"/>
                    <a:pt x="15205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5120238" y="1798700"/>
              <a:ext cx="337225" cy="434725"/>
            </a:xfrm>
            <a:custGeom>
              <a:avLst/>
              <a:gdLst/>
              <a:ahLst/>
              <a:cxnLst/>
              <a:rect l="l" t="t" r="r" b="b"/>
              <a:pathLst>
                <a:path w="13489" h="17389" extrusionOk="0">
                  <a:moveTo>
                    <a:pt x="13486" y="0"/>
                  </a:moveTo>
                  <a:cubicBezTo>
                    <a:pt x="13485" y="0"/>
                    <a:pt x="13472" y="14"/>
                    <a:pt x="13448" y="42"/>
                  </a:cubicBezTo>
                  <a:cubicBezTo>
                    <a:pt x="13421" y="76"/>
                    <a:pt x="13387" y="119"/>
                    <a:pt x="13343" y="172"/>
                  </a:cubicBezTo>
                  <a:cubicBezTo>
                    <a:pt x="13249" y="293"/>
                    <a:pt x="13116" y="462"/>
                    <a:pt x="12948" y="677"/>
                  </a:cubicBezTo>
                  <a:cubicBezTo>
                    <a:pt x="12602" y="1122"/>
                    <a:pt x="12109" y="1757"/>
                    <a:pt x="11501" y="2538"/>
                  </a:cubicBezTo>
                  <a:cubicBezTo>
                    <a:pt x="10270" y="4111"/>
                    <a:pt x="8577" y="6274"/>
                    <a:pt x="6706" y="8663"/>
                  </a:cubicBezTo>
                  <a:cubicBezTo>
                    <a:pt x="4829" y="11053"/>
                    <a:pt x="3139" y="13225"/>
                    <a:pt x="1931" y="14808"/>
                  </a:cubicBezTo>
                  <a:cubicBezTo>
                    <a:pt x="1327" y="15600"/>
                    <a:pt x="842" y="16242"/>
                    <a:pt x="510" y="16689"/>
                  </a:cubicBezTo>
                  <a:cubicBezTo>
                    <a:pt x="348" y="16908"/>
                    <a:pt x="220" y="17081"/>
                    <a:pt x="129" y="17205"/>
                  </a:cubicBezTo>
                  <a:cubicBezTo>
                    <a:pt x="89" y="17261"/>
                    <a:pt x="57" y="17306"/>
                    <a:pt x="32" y="17341"/>
                  </a:cubicBezTo>
                  <a:cubicBezTo>
                    <a:pt x="11" y="17371"/>
                    <a:pt x="0" y="17388"/>
                    <a:pt x="2" y="17389"/>
                  </a:cubicBezTo>
                  <a:cubicBezTo>
                    <a:pt x="2" y="17389"/>
                    <a:pt x="2" y="17389"/>
                    <a:pt x="2" y="17389"/>
                  </a:cubicBezTo>
                  <a:cubicBezTo>
                    <a:pt x="4" y="17389"/>
                    <a:pt x="17" y="17375"/>
                    <a:pt x="40" y="17347"/>
                  </a:cubicBezTo>
                  <a:cubicBezTo>
                    <a:pt x="67" y="17313"/>
                    <a:pt x="102" y="17271"/>
                    <a:pt x="145" y="17217"/>
                  </a:cubicBezTo>
                  <a:cubicBezTo>
                    <a:pt x="240" y="17096"/>
                    <a:pt x="372" y="16928"/>
                    <a:pt x="541" y="16713"/>
                  </a:cubicBezTo>
                  <a:cubicBezTo>
                    <a:pt x="886" y="16267"/>
                    <a:pt x="1380" y="15633"/>
                    <a:pt x="1987" y="14850"/>
                  </a:cubicBezTo>
                  <a:cubicBezTo>
                    <a:pt x="3218" y="13278"/>
                    <a:pt x="4912" y="11115"/>
                    <a:pt x="6783" y="8724"/>
                  </a:cubicBezTo>
                  <a:cubicBezTo>
                    <a:pt x="8660" y="6336"/>
                    <a:pt x="10349" y="4165"/>
                    <a:pt x="11557" y="2581"/>
                  </a:cubicBezTo>
                  <a:cubicBezTo>
                    <a:pt x="12161" y="1790"/>
                    <a:pt x="12647" y="1147"/>
                    <a:pt x="12978" y="700"/>
                  </a:cubicBezTo>
                  <a:cubicBezTo>
                    <a:pt x="13141" y="480"/>
                    <a:pt x="13268" y="307"/>
                    <a:pt x="13359" y="184"/>
                  </a:cubicBezTo>
                  <a:cubicBezTo>
                    <a:pt x="13399" y="128"/>
                    <a:pt x="13432" y="83"/>
                    <a:pt x="13457" y="48"/>
                  </a:cubicBezTo>
                  <a:cubicBezTo>
                    <a:pt x="13478" y="18"/>
                    <a:pt x="13488" y="1"/>
                    <a:pt x="13487" y="0"/>
                  </a:cubicBezTo>
                  <a:cubicBezTo>
                    <a:pt x="13486" y="0"/>
                    <a:pt x="13486" y="0"/>
                    <a:pt x="13486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328338" y="1873675"/>
              <a:ext cx="5075" cy="85525"/>
            </a:xfrm>
            <a:custGeom>
              <a:avLst/>
              <a:gdLst/>
              <a:ahLst/>
              <a:cxnLst/>
              <a:rect l="l" t="t" r="r" b="b"/>
              <a:pathLst>
                <a:path w="203" h="3421" extrusionOk="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1"/>
                    <a:pt x="5" y="193"/>
                    <a:pt x="15" y="502"/>
                  </a:cubicBezTo>
                  <a:cubicBezTo>
                    <a:pt x="28" y="846"/>
                    <a:pt x="42" y="1258"/>
                    <a:pt x="57" y="1712"/>
                  </a:cubicBezTo>
                  <a:cubicBezTo>
                    <a:pt x="74" y="2184"/>
                    <a:pt x="94" y="2613"/>
                    <a:pt x="119" y="2922"/>
                  </a:cubicBezTo>
                  <a:cubicBezTo>
                    <a:pt x="144" y="3230"/>
                    <a:pt x="175" y="3420"/>
                    <a:pt x="188" y="3420"/>
                  </a:cubicBezTo>
                  <a:cubicBezTo>
                    <a:pt x="188" y="3420"/>
                    <a:pt x="188" y="3420"/>
                    <a:pt x="188" y="3420"/>
                  </a:cubicBezTo>
                  <a:cubicBezTo>
                    <a:pt x="202" y="3419"/>
                    <a:pt x="196" y="3227"/>
                    <a:pt x="189" y="2918"/>
                  </a:cubicBezTo>
                  <a:cubicBezTo>
                    <a:pt x="180" y="2574"/>
                    <a:pt x="168" y="2163"/>
                    <a:pt x="156" y="1708"/>
                  </a:cubicBezTo>
                  <a:cubicBezTo>
                    <a:pt x="139" y="1236"/>
                    <a:pt x="114" y="808"/>
                    <a:pt x="85" y="499"/>
                  </a:cubicBezTo>
                  <a:cubicBezTo>
                    <a:pt x="57" y="19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5337038" y="1952425"/>
              <a:ext cx="98525" cy="8600"/>
            </a:xfrm>
            <a:custGeom>
              <a:avLst/>
              <a:gdLst/>
              <a:ahLst/>
              <a:cxnLst/>
              <a:rect l="l" t="t" r="r" b="b"/>
              <a:pathLst>
                <a:path w="3941" h="344" extrusionOk="0">
                  <a:moveTo>
                    <a:pt x="3851" y="1"/>
                  </a:moveTo>
                  <a:cubicBezTo>
                    <a:pt x="3603" y="1"/>
                    <a:pt x="2852" y="49"/>
                    <a:pt x="1965" y="123"/>
                  </a:cubicBezTo>
                  <a:cubicBezTo>
                    <a:pt x="879" y="214"/>
                    <a:pt x="0" y="310"/>
                    <a:pt x="2" y="337"/>
                  </a:cubicBezTo>
                  <a:cubicBezTo>
                    <a:pt x="2" y="342"/>
                    <a:pt x="31" y="344"/>
                    <a:pt x="85" y="344"/>
                  </a:cubicBezTo>
                  <a:cubicBezTo>
                    <a:pt x="329" y="344"/>
                    <a:pt x="1083" y="296"/>
                    <a:pt x="1974" y="221"/>
                  </a:cubicBezTo>
                  <a:cubicBezTo>
                    <a:pt x="3061" y="131"/>
                    <a:pt x="3941" y="35"/>
                    <a:pt x="3938" y="8"/>
                  </a:cubicBezTo>
                  <a:cubicBezTo>
                    <a:pt x="3937" y="3"/>
                    <a:pt x="3907" y="1"/>
                    <a:pt x="385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5258088" y="2052450"/>
              <a:ext cx="86375" cy="14150"/>
            </a:xfrm>
            <a:custGeom>
              <a:avLst/>
              <a:gdLst/>
              <a:ahLst/>
              <a:cxnLst/>
              <a:rect l="l" t="t" r="r" b="b"/>
              <a:pathLst>
                <a:path w="3455" h="566" extrusionOk="0">
                  <a:moveTo>
                    <a:pt x="18" y="1"/>
                  </a:moveTo>
                  <a:cubicBezTo>
                    <a:pt x="9" y="1"/>
                    <a:pt x="5" y="2"/>
                    <a:pt x="4" y="4"/>
                  </a:cubicBezTo>
                  <a:cubicBezTo>
                    <a:pt x="1" y="17"/>
                    <a:pt x="188" y="76"/>
                    <a:pt x="496" y="153"/>
                  </a:cubicBezTo>
                  <a:cubicBezTo>
                    <a:pt x="803" y="230"/>
                    <a:pt x="1231" y="323"/>
                    <a:pt x="1710" y="399"/>
                  </a:cubicBezTo>
                  <a:cubicBezTo>
                    <a:pt x="2187" y="476"/>
                    <a:pt x="2624" y="522"/>
                    <a:pt x="2940" y="545"/>
                  </a:cubicBezTo>
                  <a:cubicBezTo>
                    <a:pt x="3128" y="559"/>
                    <a:pt x="3275" y="565"/>
                    <a:pt x="3362" y="565"/>
                  </a:cubicBezTo>
                  <a:cubicBezTo>
                    <a:pt x="3421" y="565"/>
                    <a:pt x="3453" y="563"/>
                    <a:pt x="3453" y="557"/>
                  </a:cubicBezTo>
                  <a:cubicBezTo>
                    <a:pt x="3454" y="543"/>
                    <a:pt x="3260" y="516"/>
                    <a:pt x="2947" y="476"/>
                  </a:cubicBezTo>
                  <a:cubicBezTo>
                    <a:pt x="2633" y="435"/>
                    <a:pt x="2201" y="378"/>
                    <a:pt x="1725" y="302"/>
                  </a:cubicBezTo>
                  <a:cubicBezTo>
                    <a:pt x="1249" y="226"/>
                    <a:pt x="821" y="143"/>
                    <a:pt x="511" y="85"/>
                  </a:cubicBezTo>
                  <a:cubicBezTo>
                    <a:pt x="245" y="34"/>
                    <a:pt x="66" y="1"/>
                    <a:pt x="18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5232938" y="1975375"/>
              <a:ext cx="26475" cy="76575"/>
            </a:xfrm>
            <a:custGeom>
              <a:avLst/>
              <a:gdLst/>
              <a:ahLst/>
              <a:cxnLst/>
              <a:rect l="l" t="t" r="r" b="b"/>
              <a:pathLst>
                <a:path w="1059" h="3063" extrusionOk="0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5"/>
                    <a:pt x="46" y="180"/>
                    <a:pt x="131" y="460"/>
                  </a:cubicBezTo>
                  <a:cubicBezTo>
                    <a:pt x="216" y="740"/>
                    <a:pt x="340" y="1124"/>
                    <a:pt x="482" y="1547"/>
                  </a:cubicBezTo>
                  <a:cubicBezTo>
                    <a:pt x="624" y="1970"/>
                    <a:pt x="759" y="2351"/>
                    <a:pt x="861" y="2625"/>
                  </a:cubicBezTo>
                  <a:cubicBezTo>
                    <a:pt x="962" y="2896"/>
                    <a:pt x="1030" y="3062"/>
                    <a:pt x="1045" y="3062"/>
                  </a:cubicBezTo>
                  <a:cubicBezTo>
                    <a:pt x="1045" y="3062"/>
                    <a:pt x="1045" y="3062"/>
                    <a:pt x="1045" y="3062"/>
                  </a:cubicBezTo>
                  <a:cubicBezTo>
                    <a:pt x="1058" y="3058"/>
                    <a:pt x="1012" y="2882"/>
                    <a:pt x="927" y="2602"/>
                  </a:cubicBezTo>
                  <a:cubicBezTo>
                    <a:pt x="843" y="2323"/>
                    <a:pt x="719" y="1938"/>
                    <a:pt x="576" y="1515"/>
                  </a:cubicBezTo>
                  <a:cubicBezTo>
                    <a:pt x="433" y="1093"/>
                    <a:pt x="300" y="712"/>
                    <a:pt x="197" y="438"/>
                  </a:cubicBezTo>
                  <a:cubicBezTo>
                    <a:pt x="97" y="167"/>
                    <a:pt x="28" y="0"/>
                    <a:pt x="1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5152988" y="2047500"/>
              <a:ext cx="34700" cy="97775"/>
            </a:xfrm>
            <a:custGeom>
              <a:avLst/>
              <a:gdLst/>
              <a:ahLst/>
              <a:cxnLst/>
              <a:rect l="l" t="t" r="r" b="b"/>
              <a:pathLst>
                <a:path w="1388" h="391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64" y="227"/>
                    <a:pt x="180" y="584"/>
                  </a:cubicBezTo>
                  <a:cubicBezTo>
                    <a:pt x="294" y="941"/>
                    <a:pt x="459" y="1432"/>
                    <a:pt x="647" y="1972"/>
                  </a:cubicBezTo>
                  <a:cubicBezTo>
                    <a:pt x="835" y="2512"/>
                    <a:pt x="1010" y="2999"/>
                    <a:pt x="1142" y="3350"/>
                  </a:cubicBezTo>
                  <a:cubicBezTo>
                    <a:pt x="1271" y="3697"/>
                    <a:pt x="1359" y="3911"/>
                    <a:pt x="1374" y="3911"/>
                  </a:cubicBezTo>
                  <a:cubicBezTo>
                    <a:pt x="1374" y="3911"/>
                    <a:pt x="1374" y="3911"/>
                    <a:pt x="1374" y="3911"/>
                  </a:cubicBezTo>
                  <a:cubicBezTo>
                    <a:pt x="1387" y="3906"/>
                    <a:pt x="1323" y="3684"/>
                    <a:pt x="1207" y="3327"/>
                  </a:cubicBezTo>
                  <a:cubicBezTo>
                    <a:pt x="1093" y="2970"/>
                    <a:pt x="928" y="2479"/>
                    <a:pt x="740" y="1939"/>
                  </a:cubicBezTo>
                  <a:cubicBezTo>
                    <a:pt x="553" y="1399"/>
                    <a:pt x="377" y="912"/>
                    <a:pt x="246" y="561"/>
                  </a:cubicBezTo>
                  <a:cubicBezTo>
                    <a:pt x="116" y="214"/>
                    <a:pt x="28" y="0"/>
                    <a:pt x="13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5187113" y="2142625"/>
              <a:ext cx="109975" cy="14850"/>
            </a:xfrm>
            <a:custGeom>
              <a:avLst/>
              <a:gdLst/>
              <a:ahLst/>
              <a:cxnLst/>
              <a:rect l="l" t="t" r="r" b="b"/>
              <a:pathLst>
                <a:path w="4399" h="594" extrusionOk="0">
                  <a:moveTo>
                    <a:pt x="19" y="1"/>
                  </a:moveTo>
                  <a:cubicBezTo>
                    <a:pt x="9" y="1"/>
                    <a:pt x="3" y="2"/>
                    <a:pt x="3" y="4"/>
                  </a:cubicBezTo>
                  <a:cubicBezTo>
                    <a:pt x="0" y="16"/>
                    <a:pt x="241" y="78"/>
                    <a:pt x="635" y="157"/>
                  </a:cubicBezTo>
                  <a:cubicBezTo>
                    <a:pt x="1029" y="237"/>
                    <a:pt x="1576" y="334"/>
                    <a:pt x="2184" y="414"/>
                  </a:cubicBezTo>
                  <a:cubicBezTo>
                    <a:pt x="2793" y="494"/>
                    <a:pt x="3346" y="545"/>
                    <a:pt x="3747" y="570"/>
                  </a:cubicBezTo>
                  <a:cubicBezTo>
                    <a:pt x="3998" y="586"/>
                    <a:pt x="4190" y="594"/>
                    <a:pt x="4298" y="594"/>
                  </a:cubicBezTo>
                  <a:cubicBezTo>
                    <a:pt x="4362" y="594"/>
                    <a:pt x="4397" y="591"/>
                    <a:pt x="4397" y="586"/>
                  </a:cubicBezTo>
                  <a:cubicBezTo>
                    <a:pt x="4398" y="572"/>
                    <a:pt x="4151" y="544"/>
                    <a:pt x="3753" y="501"/>
                  </a:cubicBezTo>
                  <a:cubicBezTo>
                    <a:pt x="3354" y="457"/>
                    <a:pt x="2804" y="397"/>
                    <a:pt x="2197" y="315"/>
                  </a:cubicBezTo>
                  <a:cubicBezTo>
                    <a:pt x="1591" y="236"/>
                    <a:pt x="1044" y="150"/>
                    <a:pt x="647" y="88"/>
                  </a:cubicBezTo>
                  <a:cubicBezTo>
                    <a:pt x="308" y="35"/>
                    <a:pt x="79" y="1"/>
                    <a:pt x="19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5275438" y="1281800"/>
              <a:ext cx="280725" cy="377000"/>
            </a:xfrm>
            <a:custGeom>
              <a:avLst/>
              <a:gdLst/>
              <a:ahLst/>
              <a:cxnLst/>
              <a:rect l="l" t="t" r="r" b="b"/>
              <a:pathLst>
                <a:path w="11229" h="15080" extrusionOk="0">
                  <a:moveTo>
                    <a:pt x="450" y="0"/>
                  </a:moveTo>
                  <a:lnTo>
                    <a:pt x="0" y="14750"/>
                  </a:lnTo>
                  <a:lnTo>
                    <a:pt x="10779" y="15079"/>
                  </a:lnTo>
                  <a:lnTo>
                    <a:pt x="11229" y="32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5225788" y="1330775"/>
              <a:ext cx="280750" cy="377000"/>
            </a:xfrm>
            <a:custGeom>
              <a:avLst/>
              <a:gdLst/>
              <a:ahLst/>
              <a:cxnLst/>
              <a:rect l="l" t="t" r="r" b="b"/>
              <a:pathLst>
                <a:path w="11230" h="15080" extrusionOk="0">
                  <a:moveTo>
                    <a:pt x="450" y="1"/>
                  </a:moveTo>
                  <a:lnTo>
                    <a:pt x="1" y="14750"/>
                  </a:lnTo>
                  <a:lnTo>
                    <a:pt x="10779" y="15080"/>
                  </a:lnTo>
                  <a:lnTo>
                    <a:pt x="11229" y="33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5224738" y="1329500"/>
              <a:ext cx="282950" cy="378275"/>
            </a:xfrm>
            <a:custGeom>
              <a:avLst/>
              <a:gdLst/>
              <a:ahLst/>
              <a:cxnLst/>
              <a:rect l="l" t="t" r="r" b="b"/>
              <a:pathLst>
                <a:path w="11318" h="15131" extrusionOk="0">
                  <a:moveTo>
                    <a:pt x="444" y="0"/>
                  </a:moveTo>
                  <a:lnTo>
                    <a:pt x="443" y="50"/>
                  </a:lnTo>
                  <a:cubicBezTo>
                    <a:pt x="278" y="5559"/>
                    <a:pt x="126" y="10660"/>
                    <a:pt x="2" y="14801"/>
                  </a:cubicBezTo>
                  <a:lnTo>
                    <a:pt x="1" y="14841"/>
                  </a:lnTo>
                  <a:lnTo>
                    <a:pt x="41" y="14842"/>
                  </a:lnTo>
                  <a:cubicBezTo>
                    <a:pt x="3312" y="14933"/>
                    <a:pt x="6011" y="15008"/>
                    <a:pt x="7895" y="15061"/>
                  </a:cubicBezTo>
                  <a:cubicBezTo>
                    <a:pt x="8830" y="15084"/>
                    <a:pt x="9561" y="15104"/>
                    <a:pt x="10064" y="15117"/>
                  </a:cubicBezTo>
                  <a:cubicBezTo>
                    <a:pt x="10310" y="15122"/>
                    <a:pt x="10499" y="15126"/>
                    <a:pt x="10630" y="15129"/>
                  </a:cubicBezTo>
                  <a:cubicBezTo>
                    <a:pt x="10707" y="15130"/>
                    <a:pt x="10760" y="15131"/>
                    <a:pt x="10791" y="15131"/>
                  </a:cubicBezTo>
                  <a:cubicBezTo>
                    <a:pt x="10811" y="15131"/>
                    <a:pt x="10821" y="15131"/>
                    <a:pt x="10821" y="15131"/>
                  </a:cubicBezTo>
                  <a:cubicBezTo>
                    <a:pt x="10821" y="15131"/>
                    <a:pt x="10752" y="15125"/>
                    <a:pt x="10621" y="15120"/>
                  </a:cubicBezTo>
                  <a:cubicBezTo>
                    <a:pt x="10489" y="15115"/>
                    <a:pt x="10298" y="15108"/>
                    <a:pt x="10049" y="15098"/>
                  </a:cubicBezTo>
                  <a:cubicBezTo>
                    <a:pt x="9544" y="15080"/>
                    <a:pt x="8810" y="15055"/>
                    <a:pt x="7871" y="15021"/>
                  </a:cubicBezTo>
                  <a:cubicBezTo>
                    <a:pt x="6002" y="14959"/>
                    <a:pt x="3327" y="14870"/>
                    <a:pt x="84" y="14763"/>
                  </a:cubicBezTo>
                  <a:lnTo>
                    <a:pt x="84" y="14763"/>
                  </a:lnTo>
                  <a:cubicBezTo>
                    <a:pt x="213" y="10642"/>
                    <a:pt x="370" y="5575"/>
                    <a:pt x="540" y="103"/>
                  </a:cubicBezTo>
                  <a:lnTo>
                    <a:pt x="540" y="103"/>
                  </a:lnTo>
                  <a:cubicBezTo>
                    <a:pt x="4371" y="218"/>
                    <a:pt x="8004" y="327"/>
                    <a:pt x="11225" y="424"/>
                  </a:cubicBezTo>
                  <a:lnTo>
                    <a:pt x="11225" y="424"/>
                  </a:lnTo>
                  <a:cubicBezTo>
                    <a:pt x="11102" y="4761"/>
                    <a:pt x="10998" y="8427"/>
                    <a:pt x="10924" y="11014"/>
                  </a:cubicBezTo>
                  <a:cubicBezTo>
                    <a:pt x="10890" y="12312"/>
                    <a:pt x="10862" y="13338"/>
                    <a:pt x="10843" y="14044"/>
                  </a:cubicBezTo>
                  <a:cubicBezTo>
                    <a:pt x="10835" y="14394"/>
                    <a:pt x="10829" y="14663"/>
                    <a:pt x="10824" y="14849"/>
                  </a:cubicBezTo>
                  <a:cubicBezTo>
                    <a:pt x="10823" y="14939"/>
                    <a:pt x="10821" y="15008"/>
                    <a:pt x="10821" y="15058"/>
                  </a:cubicBezTo>
                  <a:cubicBezTo>
                    <a:pt x="10820" y="15105"/>
                    <a:pt x="10821" y="15131"/>
                    <a:pt x="10821" y="15131"/>
                  </a:cubicBezTo>
                  <a:cubicBezTo>
                    <a:pt x="10821" y="15131"/>
                    <a:pt x="10823" y="15109"/>
                    <a:pt x="10826" y="15063"/>
                  </a:cubicBezTo>
                  <a:cubicBezTo>
                    <a:pt x="10828" y="15014"/>
                    <a:pt x="10831" y="14947"/>
                    <a:pt x="10835" y="14860"/>
                  </a:cubicBezTo>
                  <a:cubicBezTo>
                    <a:pt x="10841" y="14677"/>
                    <a:pt x="10851" y="14409"/>
                    <a:pt x="10864" y="14064"/>
                  </a:cubicBezTo>
                  <a:cubicBezTo>
                    <a:pt x="10889" y="13361"/>
                    <a:pt x="10924" y="12338"/>
                    <a:pt x="10968" y="11044"/>
                  </a:cubicBezTo>
                  <a:cubicBezTo>
                    <a:pt x="11054" y="8441"/>
                    <a:pt x="11174" y="4751"/>
                    <a:pt x="11316" y="382"/>
                  </a:cubicBezTo>
                  <a:lnTo>
                    <a:pt x="11317" y="337"/>
                  </a:lnTo>
                  <a:lnTo>
                    <a:pt x="11273" y="335"/>
                  </a:lnTo>
                  <a:cubicBezTo>
                    <a:pt x="8027" y="235"/>
                    <a:pt x="4361" y="121"/>
                    <a:pt x="496" y="2"/>
                  </a:cubicBezTo>
                  <a:lnTo>
                    <a:pt x="494" y="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5270288" y="1411775"/>
              <a:ext cx="131025" cy="4725"/>
            </a:xfrm>
            <a:custGeom>
              <a:avLst/>
              <a:gdLst/>
              <a:ahLst/>
              <a:cxnLst/>
              <a:rect l="l" t="t" r="r" b="b"/>
              <a:pathLst>
                <a:path w="5241" h="189" extrusionOk="0">
                  <a:moveTo>
                    <a:pt x="395" y="0"/>
                  </a:moveTo>
                  <a:cubicBezTo>
                    <a:pt x="146" y="0"/>
                    <a:pt x="2" y="5"/>
                    <a:pt x="2" y="15"/>
                  </a:cubicBezTo>
                  <a:cubicBezTo>
                    <a:pt x="1" y="42"/>
                    <a:pt x="1173" y="99"/>
                    <a:pt x="2619" y="144"/>
                  </a:cubicBezTo>
                  <a:cubicBezTo>
                    <a:pt x="3559" y="173"/>
                    <a:pt x="4383" y="189"/>
                    <a:pt x="4846" y="189"/>
                  </a:cubicBezTo>
                  <a:cubicBezTo>
                    <a:pt x="5095" y="189"/>
                    <a:pt x="5239" y="184"/>
                    <a:pt x="5240" y="174"/>
                  </a:cubicBezTo>
                  <a:cubicBezTo>
                    <a:pt x="5241" y="147"/>
                    <a:pt x="4069" y="89"/>
                    <a:pt x="2622" y="45"/>
                  </a:cubicBezTo>
                  <a:cubicBezTo>
                    <a:pt x="1682" y="16"/>
                    <a:pt x="857" y="0"/>
                    <a:pt x="39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5269313" y="1443925"/>
              <a:ext cx="201850" cy="6675"/>
            </a:xfrm>
            <a:custGeom>
              <a:avLst/>
              <a:gdLst/>
              <a:ahLst/>
              <a:cxnLst/>
              <a:rect l="l" t="t" r="r" b="b"/>
              <a:pathLst>
                <a:path w="8074" h="267" extrusionOk="0">
                  <a:moveTo>
                    <a:pt x="298" y="1"/>
                  </a:moveTo>
                  <a:cubicBezTo>
                    <a:pt x="107" y="1"/>
                    <a:pt x="2" y="4"/>
                    <a:pt x="1" y="10"/>
                  </a:cubicBezTo>
                  <a:cubicBezTo>
                    <a:pt x="1" y="38"/>
                    <a:pt x="1806" y="115"/>
                    <a:pt x="4036" y="183"/>
                  </a:cubicBezTo>
                  <a:cubicBezTo>
                    <a:pt x="5737" y="235"/>
                    <a:pt x="7192" y="266"/>
                    <a:pt x="7787" y="266"/>
                  </a:cubicBezTo>
                  <a:cubicBezTo>
                    <a:pt x="7971" y="266"/>
                    <a:pt x="8073" y="263"/>
                    <a:pt x="8073" y="257"/>
                  </a:cubicBezTo>
                  <a:cubicBezTo>
                    <a:pt x="8074" y="230"/>
                    <a:pt x="6267" y="152"/>
                    <a:pt x="4039" y="84"/>
                  </a:cubicBezTo>
                  <a:cubicBezTo>
                    <a:pt x="2347" y="32"/>
                    <a:pt x="898" y="1"/>
                    <a:pt x="298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5268288" y="1477350"/>
              <a:ext cx="201850" cy="6675"/>
            </a:xfrm>
            <a:custGeom>
              <a:avLst/>
              <a:gdLst/>
              <a:ahLst/>
              <a:cxnLst/>
              <a:rect l="l" t="t" r="r" b="b"/>
              <a:pathLst>
                <a:path w="8074" h="267" extrusionOk="0">
                  <a:moveTo>
                    <a:pt x="287" y="1"/>
                  </a:moveTo>
                  <a:cubicBezTo>
                    <a:pt x="103" y="1"/>
                    <a:pt x="2" y="4"/>
                    <a:pt x="1" y="10"/>
                  </a:cubicBezTo>
                  <a:cubicBezTo>
                    <a:pt x="1" y="37"/>
                    <a:pt x="1807" y="115"/>
                    <a:pt x="4036" y="183"/>
                  </a:cubicBezTo>
                  <a:cubicBezTo>
                    <a:pt x="5727" y="235"/>
                    <a:pt x="7176" y="266"/>
                    <a:pt x="7777" y="266"/>
                  </a:cubicBezTo>
                  <a:cubicBezTo>
                    <a:pt x="7967" y="266"/>
                    <a:pt x="8072" y="263"/>
                    <a:pt x="8073" y="256"/>
                  </a:cubicBezTo>
                  <a:cubicBezTo>
                    <a:pt x="8074" y="229"/>
                    <a:pt x="6267" y="152"/>
                    <a:pt x="4039" y="84"/>
                  </a:cubicBezTo>
                  <a:cubicBezTo>
                    <a:pt x="2337" y="32"/>
                    <a:pt x="880" y="1"/>
                    <a:pt x="28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5267288" y="1510775"/>
              <a:ext cx="201825" cy="6675"/>
            </a:xfrm>
            <a:custGeom>
              <a:avLst/>
              <a:gdLst/>
              <a:ahLst/>
              <a:cxnLst/>
              <a:rect l="l" t="t" r="r" b="b"/>
              <a:pathLst>
                <a:path w="8073" h="267" extrusionOk="0">
                  <a:moveTo>
                    <a:pt x="286" y="1"/>
                  </a:moveTo>
                  <a:cubicBezTo>
                    <a:pt x="103" y="1"/>
                    <a:pt x="1" y="4"/>
                    <a:pt x="1" y="10"/>
                  </a:cubicBezTo>
                  <a:cubicBezTo>
                    <a:pt x="0" y="38"/>
                    <a:pt x="1806" y="115"/>
                    <a:pt x="4035" y="183"/>
                  </a:cubicBezTo>
                  <a:cubicBezTo>
                    <a:pt x="5737" y="235"/>
                    <a:pt x="7193" y="267"/>
                    <a:pt x="7787" y="267"/>
                  </a:cubicBezTo>
                  <a:cubicBezTo>
                    <a:pt x="7970" y="267"/>
                    <a:pt x="8071" y="264"/>
                    <a:pt x="8072" y="257"/>
                  </a:cubicBezTo>
                  <a:cubicBezTo>
                    <a:pt x="8073" y="229"/>
                    <a:pt x="6267" y="152"/>
                    <a:pt x="4038" y="84"/>
                  </a:cubicBezTo>
                  <a:cubicBezTo>
                    <a:pt x="2336" y="32"/>
                    <a:pt x="880" y="1"/>
                    <a:pt x="28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5266263" y="1544225"/>
              <a:ext cx="201850" cy="6650"/>
            </a:xfrm>
            <a:custGeom>
              <a:avLst/>
              <a:gdLst/>
              <a:ahLst/>
              <a:cxnLst/>
              <a:rect l="l" t="t" r="r" b="b"/>
              <a:pathLst>
                <a:path w="8074" h="266" extrusionOk="0">
                  <a:moveTo>
                    <a:pt x="293" y="0"/>
                  </a:moveTo>
                  <a:cubicBezTo>
                    <a:pt x="105" y="0"/>
                    <a:pt x="1" y="3"/>
                    <a:pt x="1" y="10"/>
                  </a:cubicBezTo>
                  <a:cubicBezTo>
                    <a:pt x="0" y="37"/>
                    <a:pt x="1806" y="114"/>
                    <a:pt x="4035" y="183"/>
                  </a:cubicBezTo>
                  <a:cubicBezTo>
                    <a:pt x="5730" y="234"/>
                    <a:pt x="7182" y="265"/>
                    <a:pt x="7780" y="265"/>
                  </a:cubicBezTo>
                  <a:cubicBezTo>
                    <a:pt x="7969" y="265"/>
                    <a:pt x="8072" y="262"/>
                    <a:pt x="8072" y="256"/>
                  </a:cubicBezTo>
                  <a:cubicBezTo>
                    <a:pt x="8073" y="229"/>
                    <a:pt x="6267" y="151"/>
                    <a:pt x="4039" y="83"/>
                  </a:cubicBezTo>
                  <a:cubicBezTo>
                    <a:pt x="2343" y="31"/>
                    <a:pt x="891" y="0"/>
                    <a:pt x="293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5265238" y="1577625"/>
              <a:ext cx="201850" cy="6675"/>
            </a:xfrm>
            <a:custGeom>
              <a:avLst/>
              <a:gdLst/>
              <a:ahLst/>
              <a:cxnLst/>
              <a:rect l="l" t="t" r="r" b="b"/>
              <a:pathLst>
                <a:path w="8074" h="267" extrusionOk="0">
                  <a:moveTo>
                    <a:pt x="286" y="1"/>
                  </a:moveTo>
                  <a:cubicBezTo>
                    <a:pt x="103" y="1"/>
                    <a:pt x="1" y="4"/>
                    <a:pt x="1" y="10"/>
                  </a:cubicBezTo>
                  <a:cubicBezTo>
                    <a:pt x="0" y="38"/>
                    <a:pt x="1806" y="115"/>
                    <a:pt x="4035" y="183"/>
                  </a:cubicBezTo>
                  <a:cubicBezTo>
                    <a:pt x="5737" y="235"/>
                    <a:pt x="7194" y="267"/>
                    <a:pt x="7787" y="267"/>
                  </a:cubicBezTo>
                  <a:cubicBezTo>
                    <a:pt x="7971" y="267"/>
                    <a:pt x="8072" y="264"/>
                    <a:pt x="8072" y="258"/>
                  </a:cubicBezTo>
                  <a:cubicBezTo>
                    <a:pt x="8073" y="230"/>
                    <a:pt x="6267" y="153"/>
                    <a:pt x="4039" y="85"/>
                  </a:cubicBezTo>
                  <a:cubicBezTo>
                    <a:pt x="2336" y="33"/>
                    <a:pt x="880" y="1"/>
                    <a:pt x="28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264213" y="1611075"/>
              <a:ext cx="201850" cy="6650"/>
            </a:xfrm>
            <a:custGeom>
              <a:avLst/>
              <a:gdLst/>
              <a:ahLst/>
              <a:cxnLst/>
              <a:rect l="l" t="t" r="r" b="b"/>
              <a:pathLst>
                <a:path w="8074" h="266" extrusionOk="0">
                  <a:moveTo>
                    <a:pt x="297" y="0"/>
                  </a:moveTo>
                  <a:cubicBezTo>
                    <a:pt x="107" y="0"/>
                    <a:pt x="1" y="3"/>
                    <a:pt x="1" y="10"/>
                  </a:cubicBezTo>
                  <a:cubicBezTo>
                    <a:pt x="0" y="37"/>
                    <a:pt x="1807" y="115"/>
                    <a:pt x="4036" y="183"/>
                  </a:cubicBezTo>
                  <a:cubicBezTo>
                    <a:pt x="5736" y="234"/>
                    <a:pt x="7192" y="266"/>
                    <a:pt x="7786" y="266"/>
                  </a:cubicBezTo>
                  <a:cubicBezTo>
                    <a:pt x="7971" y="266"/>
                    <a:pt x="8072" y="263"/>
                    <a:pt x="8072" y="256"/>
                  </a:cubicBezTo>
                  <a:cubicBezTo>
                    <a:pt x="8073" y="229"/>
                    <a:pt x="6267" y="152"/>
                    <a:pt x="4039" y="83"/>
                  </a:cubicBezTo>
                  <a:cubicBezTo>
                    <a:pt x="2347" y="32"/>
                    <a:pt x="898" y="0"/>
                    <a:pt x="297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5263213" y="1644325"/>
              <a:ext cx="108500" cy="4150"/>
            </a:xfrm>
            <a:custGeom>
              <a:avLst/>
              <a:gdLst/>
              <a:ahLst/>
              <a:cxnLst/>
              <a:rect l="l" t="t" r="r" b="b"/>
              <a:pathLst>
                <a:path w="4340" h="166" extrusionOk="0">
                  <a:moveTo>
                    <a:pt x="436" y="0"/>
                  </a:moveTo>
                  <a:cubicBezTo>
                    <a:pt x="163" y="0"/>
                    <a:pt x="1" y="6"/>
                    <a:pt x="1" y="17"/>
                  </a:cubicBezTo>
                  <a:cubicBezTo>
                    <a:pt x="0" y="44"/>
                    <a:pt x="970" y="96"/>
                    <a:pt x="2168" y="133"/>
                  </a:cubicBezTo>
                  <a:cubicBezTo>
                    <a:pt x="2877" y="155"/>
                    <a:pt x="3507" y="166"/>
                    <a:pt x="3903" y="166"/>
                  </a:cubicBezTo>
                  <a:cubicBezTo>
                    <a:pt x="4176" y="166"/>
                    <a:pt x="4338" y="161"/>
                    <a:pt x="4339" y="150"/>
                  </a:cubicBezTo>
                  <a:cubicBezTo>
                    <a:pt x="4340" y="122"/>
                    <a:pt x="3370" y="70"/>
                    <a:pt x="2172" y="33"/>
                  </a:cubicBezTo>
                  <a:cubicBezTo>
                    <a:pt x="1462" y="12"/>
                    <a:pt x="832" y="0"/>
                    <a:pt x="436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621638" y="1085675"/>
              <a:ext cx="349225" cy="317275"/>
            </a:xfrm>
            <a:custGeom>
              <a:avLst/>
              <a:gdLst/>
              <a:ahLst/>
              <a:cxnLst/>
              <a:rect l="l" t="t" r="r" b="b"/>
              <a:pathLst>
                <a:path w="13969" h="12691" extrusionOk="0">
                  <a:moveTo>
                    <a:pt x="3373" y="1"/>
                  </a:moveTo>
                  <a:lnTo>
                    <a:pt x="0" y="8471"/>
                  </a:lnTo>
                  <a:lnTo>
                    <a:pt x="10595" y="12690"/>
                  </a:lnTo>
                  <a:lnTo>
                    <a:pt x="13968" y="4219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4621013" y="1085125"/>
              <a:ext cx="349850" cy="318350"/>
            </a:xfrm>
            <a:custGeom>
              <a:avLst/>
              <a:gdLst/>
              <a:ahLst/>
              <a:cxnLst/>
              <a:rect l="l" t="t" r="r" b="b"/>
              <a:pathLst>
                <a:path w="13994" h="12734" extrusionOk="0">
                  <a:moveTo>
                    <a:pt x="3388" y="0"/>
                  </a:moveTo>
                  <a:lnTo>
                    <a:pt x="3382" y="16"/>
                  </a:lnTo>
                  <a:cubicBezTo>
                    <a:pt x="2378" y="2538"/>
                    <a:pt x="1226" y="5428"/>
                    <a:pt x="8" y="8485"/>
                  </a:cubicBezTo>
                  <a:lnTo>
                    <a:pt x="8" y="8486"/>
                  </a:lnTo>
                  <a:lnTo>
                    <a:pt x="1" y="8505"/>
                  </a:lnTo>
                  <a:lnTo>
                    <a:pt x="18" y="8512"/>
                  </a:lnTo>
                  <a:cubicBezTo>
                    <a:pt x="3942" y="10072"/>
                    <a:pt x="7587" y="11522"/>
                    <a:pt x="10615" y="12727"/>
                  </a:cubicBezTo>
                  <a:lnTo>
                    <a:pt x="10630" y="12733"/>
                  </a:lnTo>
                  <a:lnTo>
                    <a:pt x="10635" y="12718"/>
                  </a:lnTo>
                  <a:cubicBezTo>
                    <a:pt x="11651" y="10160"/>
                    <a:pt x="12492" y="8040"/>
                    <a:pt x="13079" y="6558"/>
                  </a:cubicBezTo>
                  <a:cubicBezTo>
                    <a:pt x="13372" y="5820"/>
                    <a:pt x="13600" y="5240"/>
                    <a:pt x="13757" y="4844"/>
                  </a:cubicBezTo>
                  <a:cubicBezTo>
                    <a:pt x="13834" y="4648"/>
                    <a:pt x="13894" y="4497"/>
                    <a:pt x="13934" y="4395"/>
                  </a:cubicBezTo>
                  <a:cubicBezTo>
                    <a:pt x="13974" y="4294"/>
                    <a:pt x="13993" y="4241"/>
                    <a:pt x="13993" y="4241"/>
                  </a:cubicBezTo>
                  <a:lnTo>
                    <a:pt x="13993" y="4241"/>
                  </a:lnTo>
                  <a:cubicBezTo>
                    <a:pt x="13993" y="4241"/>
                    <a:pt x="13971" y="4294"/>
                    <a:pt x="13930" y="4396"/>
                  </a:cubicBezTo>
                  <a:cubicBezTo>
                    <a:pt x="13889" y="4500"/>
                    <a:pt x="13828" y="4651"/>
                    <a:pt x="13748" y="4848"/>
                  </a:cubicBezTo>
                  <a:cubicBezTo>
                    <a:pt x="13589" y="5243"/>
                    <a:pt x="13357" y="5823"/>
                    <a:pt x="13061" y="6562"/>
                  </a:cubicBezTo>
                  <a:cubicBezTo>
                    <a:pt x="12472" y="8037"/>
                    <a:pt x="11629" y="10147"/>
                    <a:pt x="10612" y="12691"/>
                  </a:cubicBezTo>
                  <a:lnTo>
                    <a:pt x="10612" y="12691"/>
                  </a:lnTo>
                  <a:cubicBezTo>
                    <a:pt x="7593" y="11488"/>
                    <a:pt x="3959" y="10040"/>
                    <a:pt x="50" y="8483"/>
                  </a:cubicBezTo>
                  <a:lnTo>
                    <a:pt x="50" y="8483"/>
                  </a:lnTo>
                  <a:cubicBezTo>
                    <a:pt x="1262" y="5437"/>
                    <a:pt x="2408" y="2558"/>
                    <a:pt x="3407" y="45"/>
                  </a:cubicBezTo>
                  <a:lnTo>
                    <a:pt x="3407" y="45"/>
                  </a:lnTo>
                  <a:cubicBezTo>
                    <a:pt x="6548" y="1292"/>
                    <a:pt x="9191" y="2341"/>
                    <a:pt x="11049" y="3078"/>
                  </a:cubicBezTo>
                  <a:cubicBezTo>
                    <a:pt x="11981" y="3447"/>
                    <a:pt x="12716" y="3738"/>
                    <a:pt x="13219" y="3937"/>
                  </a:cubicBezTo>
                  <a:cubicBezTo>
                    <a:pt x="13470" y="4036"/>
                    <a:pt x="13663" y="4113"/>
                    <a:pt x="13794" y="4164"/>
                  </a:cubicBezTo>
                  <a:cubicBezTo>
                    <a:pt x="13859" y="4190"/>
                    <a:pt x="13909" y="4209"/>
                    <a:pt x="13943" y="4222"/>
                  </a:cubicBezTo>
                  <a:cubicBezTo>
                    <a:pt x="13976" y="4235"/>
                    <a:pt x="13993" y="4241"/>
                    <a:pt x="13993" y="4241"/>
                  </a:cubicBezTo>
                  <a:cubicBezTo>
                    <a:pt x="13993" y="4241"/>
                    <a:pt x="13978" y="4234"/>
                    <a:pt x="13945" y="4221"/>
                  </a:cubicBezTo>
                  <a:cubicBezTo>
                    <a:pt x="13911" y="4207"/>
                    <a:pt x="13863" y="4188"/>
                    <a:pt x="13799" y="4162"/>
                  </a:cubicBezTo>
                  <a:cubicBezTo>
                    <a:pt x="13669" y="4109"/>
                    <a:pt x="13477" y="4032"/>
                    <a:pt x="13229" y="3932"/>
                  </a:cubicBezTo>
                  <a:cubicBezTo>
                    <a:pt x="12727" y="3732"/>
                    <a:pt x="11995" y="3439"/>
                    <a:pt x="11066" y="3067"/>
                  </a:cubicBezTo>
                  <a:cubicBezTo>
                    <a:pt x="9203" y="2323"/>
                    <a:pt x="6554" y="1265"/>
                    <a:pt x="3404" y="6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4635913" y="1102825"/>
              <a:ext cx="320000" cy="283175"/>
            </a:xfrm>
            <a:custGeom>
              <a:avLst/>
              <a:gdLst/>
              <a:ahLst/>
              <a:cxnLst/>
              <a:rect l="l" t="t" r="r" b="b"/>
              <a:pathLst>
                <a:path w="12800" h="11327" extrusionOk="0">
                  <a:moveTo>
                    <a:pt x="2949" y="0"/>
                  </a:moveTo>
                  <a:lnTo>
                    <a:pt x="0" y="7405"/>
                  </a:lnTo>
                  <a:lnTo>
                    <a:pt x="9852" y="11327"/>
                  </a:lnTo>
                  <a:lnTo>
                    <a:pt x="12799" y="392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4636913" y="1207675"/>
              <a:ext cx="246275" cy="178925"/>
            </a:xfrm>
            <a:custGeom>
              <a:avLst/>
              <a:gdLst/>
              <a:ahLst/>
              <a:cxnLst/>
              <a:rect l="l" t="t" r="r" b="b"/>
              <a:pathLst>
                <a:path w="9851" h="7157" extrusionOk="0">
                  <a:moveTo>
                    <a:pt x="5273" y="1"/>
                  </a:moveTo>
                  <a:lnTo>
                    <a:pt x="0" y="3234"/>
                  </a:lnTo>
                  <a:lnTo>
                    <a:pt x="9851" y="7156"/>
                  </a:lnTo>
                  <a:lnTo>
                    <a:pt x="8316" y="2765"/>
                  </a:lnTo>
                  <a:lnTo>
                    <a:pt x="6258" y="3729"/>
                  </a:lnTo>
                  <a:lnTo>
                    <a:pt x="5273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4807188" y="1195225"/>
              <a:ext cx="47350" cy="41775"/>
            </a:xfrm>
            <a:custGeom>
              <a:avLst/>
              <a:gdLst/>
              <a:ahLst/>
              <a:cxnLst/>
              <a:rect l="l" t="t" r="r" b="b"/>
              <a:pathLst>
                <a:path w="1894" h="1671" extrusionOk="0">
                  <a:moveTo>
                    <a:pt x="947" y="0"/>
                  </a:moveTo>
                  <a:cubicBezTo>
                    <a:pt x="615" y="0"/>
                    <a:pt x="302" y="199"/>
                    <a:pt x="172" y="527"/>
                  </a:cubicBezTo>
                  <a:cubicBezTo>
                    <a:pt x="1" y="955"/>
                    <a:pt x="210" y="1441"/>
                    <a:pt x="638" y="1611"/>
                  </a:cubicBezTo>
                  <a:cubicBezTo>
                    <a:pt x="739" y="1652"/>
                    <a:pt x="844" y="1671"/>
                    <a:pt x="947" y="1671"/>
                  </a:cubicBezTo>
                  <a:cubicBezTo>
                    <a:pt x="1279" y="1671"/>
                    <a:pt x="1592" y="1472"/>
                    <a:pt x="1722" y="1144"/>
                  </a:cubicBezTo>
                  <a:cubicBezTo>
                    <a:pt x="1893" y="716"/>
                    <a:pt x="1684" y="231"/>
                    <a:pt x="1256" y="60"/>
                  </a:cubicBezTo>
                  <a:cubicBezTo>
                    <a:pt x="1155" y="19"/>
                    <a:pt x="1050" y="0"/>
                    <a:pt x="947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874738" y="1240200"/>
              <a:ext cx="208950" cy="186875"/>
            </a:xfrm>
            <a:custGeom>
              <a:avLst/>
              <a:gdLst/>
              <a:ahLst/>
              <a:cxnLst/>
              <a:rect l="l" t="t" r="r" b="b"/>
              <a:pathLst>
                <a:path w="8358" h="7475" extrusionOk="0">
                  <a:moveTo>
                    <a:pt x="2554" y="99"/>
                  </a:moveTo>
                  <a:cubicBezTo>
                    <a:pt x="2610" y="99"/>
                    <a:pt x="2666" y="113"/>
                    <a:pt x="2716" y="142"/>
                  </a:cubicBezTo>
                  <a:cubicBezTo>
                    <a:pt x="4109" y="924"/>
                    <a:pt x="5436" y="1669"/>
                    <a:pt x="6645" y="2347"/>
                  </a:cubicBezTo>
                  <a:cubicBezTo>
                    <a:pt x="6947" y="2516"/>
                    <a:pt x="7242" y="2681"/>
                    <a:pt x="7528" y="2841"/>
                  </a:cubicBezTo>
                  <a:cubicBezTo>
                    <a:pt x="7671" y="2922"/>
                    <a:pt x="7812" y="3000"/>
                    <a:pt x="7951" y="3078"/>
                  </a:cubicBezTo>
                  <a:cubicBezTo>
                    <a:pt x="8018" y="3118"/>
                    <a:pt x="8097" y="3154"/>
                    <a:pt x="8147" y="3195"/>
                  </a:cubicBezTo>
                  <a:cubicBezTo>
                    <a:pt x="8201" y="3239"/>
                    <a:pt x="8239" y="3301"/>
                    <a:pt x="8257" y="3368"/>
                  </a:cubicBezTo>
                  <a:cubicBezTo>
                    <a:pt x="8275" y="3434"/>
                    <a:pt x="8272" y="3506"/>
                    <a:pt x="8251" y="3570"/>
                  </a:cubicBezTo>
                  <a:cubicBezTo>
                    <a:pt x="8231" y="3633"/>
                    <a:pt x="8187" y="3696"/>
                    <a:pt x="8151" y="3761"/>
                  </a:cubicBezTo>
                  <a:cubicBezTo>
                    <a:pt x="8077" y="3890"/>
                    <a:pt x="8004" y="4016"/>
                    <a:pt x="7932" y="4140"/>
                  </a:cubicBezTo>
                  <a:cubicBezTo>
                    <a:pt x="7789" y="4388"/>
                    <a:pt x="7652" y="4626"/>
                    <a:pt x="7522" y="4853"/>
                  </a:cubicBezTo>
                  <a:cubicBezTo>
                    <a:pt x="7003" y="5757"/>
                    <a:pt x="6583" y="6491"/>
                    <a:pt x="6288" y="7005"/>
                  </a:cubicBezTo>
                  <a:cubicBezTo>
                    <a:pt x="6212" y="7129"/>
                    <a:pt x="6160" y="7255"/>
                    <a:pt x="6088" y="7333"/>
                  </a:cubicBezTo>
                  <a:cubicBezTo>
                    <a:pt x="6012" y="7412"/>
                    <a:pt x="5919" y="7445"/>
                    <a:pt x="5845" y="7454"/>
                  </a:cubicBezTo>
                  <a:cubicBezTo>
                    <a:pt x="5829" y="7455"/>
                    <a:pt x="5815" y="7456"/>
                    <a:pt x="5801" y="7456"/>
                  </a:cubicBezTo>
                  <a:cubicBezTo>
                    <a:pt x="5688" y="7456"/>
                    <a:pt x="5630" y="7416"/>
                    <a:pt x="5620" y="7416"/>
                  </a:cubicBezTo>
                  <a:cubicBezTo>
                    <a:pt x="5619" y="7416"/>
                    <a:pt x="5619" y="7417"/>
                    <a:pt x="5619" y="7417"/>
                  </a:cubicBezTo>
                  <a:lnTo>
                    <a:pt x="5619" y="7417"/>
                  </a:lnTo>
                  <a:cubicBezTo>
                    <a:pt x="5619" y="7415"/>
                    <a:pt x="5602" y="7404"/>
                    <a:pt x="5569" y="7383"/>
                  </a:cubicBezTo>
                  <a:cubicBezTo>
                    <a:pt x="5530" y="7361"/>
                    <a:pt x="5482" y="7331"/>
                    <a:pt x="5419" y="7293"/>
                  </a:cubicBezTo>
                  <a:cubicBezTo>
                    <a:pt x="5280" y="7212"/>
                    <a:pt x="5084" y="7099"/>
                    <a:pt x="4835" y="6955"/>
                  </a:cubicBezTo>
                  <a:cubicBezTo>
                    <a:pt x="4321" y="6660"/>
                    <a:pt x="3586" y="6241"/>
                    <a:pt x="2681" y="5724"/>
                  </a:cubicBezTo>
                  <a:cubicBezTo>
                    <a:pt x="2225" y="5466"/>
                    <a:pt x="1725" y="5183"/>
                    <a:pt x="1190" y="4879"/>
                  </a:cubicBezTo>
                  <a:cubicBezTo>
                    <a:pt x="922" y="4728"/>
                    <a:pt x="645" y="4571"/>
                    <a:pt x="360" y="4409"/>
                  </a:cubicBezTo>
                  <a:cubicBezTo>
                    <a:pt x="286" y="4367"/>
                    <a:pt x="215" y="4335"/>
                    <a:pt x="171" y="4278"/>
                  </a:cubicBezTo>
                  <a:cubicBezTo>
                    <a:pt x="124" y="4221"/>
                    <a:pt x="97" y="4147"/>
                    <a:pt x="93" y="4072"/>
                  </a:cubicBezTo>
                  <a:cubicBezTo>
                    <a:pt x="92" y="3997"/>
                    <a:pt x="112" y="3924"/>
                    <a:pt x="155" y="3856"/>
                  </a:cubicBezTo>
                  <a:cubicBezTo>
                    <a:pt x="198" y="3782"/>
                    <a:pt x="242" y="3707"/>
                    <a:pt x="286" y="3632"/>
                  </a:cubicBezTo>
                  <a:cubicBezTo>
                    <a:pt x="634" y="3034"/>
                    <a:pt x="1001" y="2406"/>
                    <a:pt x="1380" y="1755"/>
                  </a:cubicBezTo>
                  <a:cubicBezTo>
                    <a:pt x="1570" y="1429"/>
                    <a:pt x="1763" y="1098"/>
                    <a:pt x="1958" y="761"/>
                  </a:cubicBezTo>
                  <a:cubicBezTo>
                    <a:pt x="2056" y="595"/>
                    <a:pt x="2155" y="427"/>
                    <a:pt x="2254" y="258"/>
                  </a:cubicBezTo>
                  <a:cubicBezTo>
                    <a:pt x="2319" y="158"/>
                    <a:pt x="2437" y="99"/>
                    <a:pt x="2554" y="99"/>
                  </a:cubicBezTo>
                  <a:close/>
                  <a:moveTo>
                    <a:pt x="2555" y="0"/>
                  </a:moveTo>
                  <a:cubicBezTo>
                    <a:pt x="2404" y="0"/>
                    <a:pt x="2254" y="76"/>
                    <a:pt x="2172" y="202"/>
                  </a:cubicBezTo>
                  <a:cubicBezTo>
                    <a:pt x="2072" y="373"/>
                    <a:pt x="1972" y="543"/>
                    <a:pt x="1874" y="712"/>
                  </a:cubicBezTo>
                  <a:cubicBezTo>
                    <a:pt x="1678" y="1049"/>
                    <a:pt x="1485" y="1380"/>
                    <a:pt x="1296" y="1706"/>
                  </a:cubicBezTo>
                  <a:cubicBezTo>
                    <a:pt x="919" y="2358"/>
                    <a:pt x="554" y="2987"/>
                    <a:pt x="206" y="3587"/>
                  </a:cubicBezTo>
                  <a:cubicBezTo>
                    <a:pt x="163" y="3662"/>
                    <a:pt x="120" y="3736"/>
                    <a:pt x="77" y="3810"/>
                  </a:cubicBezTo>
                  <a:cubicBezTo>
                    <a:pt x="29" y="3885"/>
                    <a:pt x="0" y="3983"/>
                    <a:pt x="4" y="4077"/>
                  </a:cubicBezTo>
                  <a:cubicBezTo>
                    <a:pt x="9" y="4170"/>
                    <a:pt x="43" y="4263"/>
                    <a:pt x="103" y="4333"/>
                  </a:cubicBezTo>
                  <a:cubicBezTo>
                    <a:pt x="163" y="4409"/>
                    <a:pt x="250" y="4446"/>
                    <a:pt x="317" y="4485"/>
                  </a:cubicBezTo>
                  <a:cubicBezTo>
                    <a:pt x="603" y="4645"/>
                    <a:pt x="881" y="4801"/>
                    <a:pt x="1150" y="4951"/>
                  </a:cubicBezTo>
                  <a:cubicBezTo>
                    <a:pt x="1688" y="5251"/>
                    <a:pt x="2188" y="5530"/>
                    <a:pt x="2647" y="5785"/>
                  </a:cubicBezTo>
                  <a:cubicBezTo>
                    <a:pt x="3558" y="6291"/>
                    <a:pt x="4298" y="6700"/>
                    <a:pt x="4816" y="6988"/>
                  </a:cubicBezTo>
                  <a:cubicBezTo>
                    <a:pt x="5069" y="7126"/>
                    <a:pt x="5268" y="7234"/>
                    <a:pt x="5409" y="7311"/>
                  </a:cubicBezTo>
                  <a:cubicBezTo>
                    <a:pt x="5474" y="7344"/>
                    <a:pt x="5524" y="7371"/>
                    <a:pt x="5565" y="7392"/>
                  </a:cubicBezTo>
                  <a:cubicBezTo>
                    <a:pt x="5598" y="7409"/>
                    <a:pt x="5616" y="7417"/>
                    <a:pt x="5618" y="7417"/>
                  </a:cubicBezTo>
                  <a:cubicBezTo>
                    <a:pt x="5619" y="7417"/>
                    <a:pt x="5619" y="7417"/>
                    <a:pt x="5619" y="7417"/>
                  </a:cubicBezTo>
                  <a:cubicBezTo>
                    <a:pt x="5619" y="7417"/>
                    <a:pt x="5634" y="7431"/>
                    <a:pt x="5672" y="7446"/>
                  </a:cubicBezTo>
                  <a:cubicBezTo>
                    <a:pt x="5703" y="7460"/>
                    <a:pt x="5753" y="7475"/>
                    <a:pt x="5818" y="7475"/>
                  </a:cubicBezTo>
                  <a:cubicBezTo>
                    <a:pt x="5827" y="7475"/>
                    <a:pt x="5837" y="7475"/>
                    <a:pt x="5847" y="7474"/>
                  </a:cubicBezTo>
                  <a:cubicBezTo>
                    <a:pt x="5924" y="7468"/>
                    <a:pt x="6025" y="7437"/>
                    <a:pt x="6108" y="7354"/>
                  </a:cubicBezTo>
                  <a:cubicBezTo>
                    <a:pt x="6191" y="7268"/>
                    <a:pt x="6242" y="7148"/>
                    <a:pt x="6322" y="7024"/>
                  </a:cubicBezTo>
                  <a:cubicBezTo>
                    <a:pt x="6623" y="6514"/>
                    <a:pt x="7052" y="5785"/>
                    <a:pt x="7582" y="4888"/>
                  </a:cubicBezTo>
                  <a:cubicBezTo>
                    <a:pt x="7715" y="4662"/>
                    <a:pt x="7854" y="4425"/>
                    <a:pt x="7998" y="4179"/>
                  </a:cubicBezTo>
                  <a:cubicBezTo>
                    <a:pt x="8070" y="4056"/>
                    <a:pt x="8145" y="3929"/>
                    <a:pt x="8220" y="3802"/>
                  </a:cubicBezTo>
                  <a:cubicBezTo>
                    <a:pt x="8255" y="3736"/>
                    <a:pt x="8300" y="3677"/>
                    <a:pt x="8328" y="3596"/>
                  </a:cubicBezTo>
                  <a:cubicBezTo>
                    <a:pt x="8354" y="3516"/>
                    <a:pt x="8358" y="3429"/>
                    <a:pt x="8337" y="3347"/>
                  </a:cubicBezTo>
                  <a:cubicBezTo>
                    <a:pt x="8315" y="3265"/>
                    <a:pt x="8268" y="3187"/>
                    <a:pt x="8201" y="3131"/>
                  </a:cubicBezTo>
                  <a:cubicBezTo>
                    <a:pt x="8130" y="3074"/>
                    <a:pt x="8062" y="3046"/>
                    <a:pt x="7993" y="3004"/>
                  </a:cubicBezTo>
                  <a:cubicBezTo>
                    <a:pt x="7854" y="2926"/>
                    <a:pt x="7713" y="2846"/>
                    <a:pt x="7571" y="2765"/>
                  </a:cubicBezTo>
                  <a:cubicBezTo>
                    <a:pt x="7285" y="2604"/>
                    <a:pt x="6991" y="2438"/>
                    <a:pt x="6690" y="2268"/>
                  </a:cubicBezTo>
                  <a:cubicBezTo>
                    <a:pt x="5482" y="1587"/>
                    <a:pt x="4156" y="840"/>
                    <a:pt x="2764" y="56"/>
                  </a:cubicBezTo>
                  <a:cubicBezTo>
                    <a:pt x="2699" y="18"/>
                    <a:pt x="2627" y="0"/>
                    <a:pt x="255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52613" y="1306850"/>
              <a:ext cx="49475" cy="43475"/>
            </a:xfrm>
            <a:custGeom>
              <a:avLst/>
              <a:gdLst/>
              <a:ahLst/>
              <a:cxnLst/>
              <a:rect l="l" t="t" r="r" b="b"/>
              <a:pathLst>
                <a:path w="1979" h="1739" extrusionOk="0">
                  <a:moveTo>
                    <a:pt x="1019" y="1"/>
                  </a:moveTo>
                  <a:lnTo>
                    <a:pt x="509" y="870"/>
                  </a:lnTo>
                  <a:lnTo>
                    <a:pt x="0" y="1739"/>
                  </a:lnTo>
                  <a:lnTo>
                    <a:pt x="989" y="1722"/>
                  </a:lnTo>
                  <a:lnTo>
                    <a:pt x="1978" y="1703"/>
                  </a:lnTo>
                  <a:lnTo>
                    <a:pt x="1499" y="852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571163" y="2233400"/>
              <a:ext cx="2031500" cy="2675"/>
            </a:xfrm>
            <a:custGeom>
              <a:avLst/>
              <a:gdLst/>
              <a:ahLst/>
              <a:cxnLst/>
              <a:rect l="l" t="t" r="r" b="b"/>
              <a:pathLst>
                <a:path w="81260" h="107" extrusionOk="0">
                  <a:moveTo>
                    <a:pt x="40632" y="1"/>
                  </a:moveTo>
                  <a:cubicBezTo>
                    <a:pt x="18189" y="1"/>
                    <a:pt x="0" y="24"/>
                    <a:pt x="0" y="53"/>
                  </a:cubicBezTo>
                  <a:cubicBezTo>
                    <a:pt x="0" y="83"/>
                    <a:pt x="18189" y="106"/>
                    <a:pt x="40632" y="106"/>
                  </a:cubicBezTo>
                  <a:cubicBezTo>
                    <a:pt x="63068" y="106"/>
                    <a:pt x="81259" y="83"/>
                    <a:pt x="81259" y="53"/>
                  </a:cubicBezTo>
                  <a:cubicBezTo>
                    <a:pt x="81259" y="24"/>
                    <a:pt x="63068" y="1"/>
                    <a:pt x="4063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930388" y="1567275"/>
              <a:ext cx="667850" cy="668500"/>
            </a:xfrm>
            <a:custGeom>
              <a:avLst/>
              <a:gdLst/>
              <a:ahLst/>
              <a:cxnLst/>
              <a:rect l="l" t="t" r="r" b="b"/>
              <a:pathLst>
                <a:path w="26714" h="26740" extrusionOk="0">
                  <a:moveTo>
                    <a:pt x="14176" y="1"/>
                  </a:moveTo>
                  <a:cubicBezTo>
                    <a:pt x="12762" y="1"/>
                    <a:pt x="11887" y="85"/>
                    <a:pt x="11887" y="85"/>
                  </a:cubicBezTo>
                  <a:cubicBezTo>
                    <a:pt x="11887" y="85"/>
                    <a:pt x="11808" y="82"/>
                    <a:pt x="11663" y="82"/>
                  </a:cubicBezTo>
                  <a:cubicBezTo>
                    <a:pt x="10537" y="82"/>
                    <a:pt x="5447" y="268"/>
                    <a:pt x="2888" y="3543"/>
                  </a:cubicBezTo>
                  <a:lnTo>
                    <a:pt x="1" y="8847"/>
                  </a:lnTo>
                  <a:lnTo>
                    <a:pt x="5744" y="14615"/>
                  </a:lnTo>
                  <a:lnTo>
                    <a:pt x="8807" y="26740"/>
                  </a:lnTo>
                  <a:lnTo>
                    <a:pt x="26713" y="26378"/>
                  </a:lnTo>
                  <a:lnTo>
                    <a:pt x="26016" y="16688"/>
                  </a:lnTo>
                  <a:lnTo>
                    <a:pt x="25366" y="4787"/>
                  </a:lnTo>
                  <a:cubicBezTo>
                    <a:pt x="25366" y="4787"/>
                    <a:pt x="25757" y="1573"/>
                    <a:pt x="20902" y="630"/>
                  </a:cubicBezTo>
                  <a:cubicBezTo>
                    <a:pt x="18273" y="118"/>
                    <a:pt x="15847" y="1"/>
                    <a:pt x="14176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53788" y="1722675"/>
              <a:ext cx="586675" cy="504075"/>
            </a:xfrm>
            <a:custGeom>
              <a:avLst/>
              <a:gdLst/>
              <a:ahLst/>
              <a:cxnLst/>
              <a:rect l="l" t="t" r="r" b="b"/>
              <a:pathLst>
                <a:path w="23467" h="20163" extrusionOk="0">
                  <a:moveTo>
                    <a:pt x="8496" y="1"/>
                  </a:moveTo>
                  <a:lnTo>
                    <a:pt x="1639" y="12719"/>
                  </a:lnTo>
                  <a:cubicBezTo>
                    <a:pt x="0" y="16182"/>
                    <a:pt x="2531" y="20163"/>
                    <a:pt x="6348" y="20163"/>
                  </a:cubicBezTo>
                  <a:cubicBezTo>
                    <a:pt x="6370" y="20163"/>
                    <a:pt x="6392" y="20163"/>
                    <a:pt x="6415" y="20162"/>
                  </a:cubicBezTo>
                  <a:lnTo>
                    <a:pt x="22454" y="19966"/>
                  </a:lnTo>
                  <a:lnTo>
                    <a:pt x="23466" y="13298"/>
                  </a:lnTo>
                  <a:lnTo>
                    <a:pt x="10482" y="13066"/>
                  </a:lnTo>
                  <a:lnTo>
                    <a:pt x="14743" y="4223"/>
                  </a:lnTo>
                  <a:lnTo>
                    <a:pt x="8496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4550188" y="1638650"/>
              <a:ext cx="321800" cy="509075"/>
            </a:xfrm>
            <a:custGeom>
              <a:avLst/>
              <a:gdLst/>
              <a:ahLst/>
              <a:cxnLst/>
              <a:rect l="l" t="t" r="r" b="b"/>
              <a:pathLst>
                <a:path w="12872" h="20363" extrusionOk="0">
                  <a:moveTo>
                    <a:pt x="0" y="0"/>
                  </a:moveTo>
                  <a:cubicBezTo>
                    <a:pt x="0" y="1"/>
                    <a:pt x="1141" y="13446"/>
                    <a:pt x="985" y="13446"/>
                  </a:cubicBezTo>
                  <a:cubicBezTo>
                    <a:pt x="983" y="13446"/>
                    <a:pt x="982" y="13445"/>
                    <a:pt x="980" y="13442"/>
                  </a:cubicBezTo>
                  <a:cubicBezTo>
                    <a:pt x="979" y="13441"/>
                    <a:pt x="978" y="13440"/>
                    <a:pt x="978" y="13440"/>
                  </a:cubicBezTo>
                  <a:lnTo>
                    <a:pt x="978" y="13440"/>
                  </a:lnTo>
                  <a:cubicBezTo>
                    <a:pt x="970" y="13440"/>
                    <a:pt x="5362" y="20363"/>
                    <a:pt x="5362" y="20363"/>
                  </a:cubicBezTo>
                  <a:lnTo>
                    <a:pt x="12871" y="19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4061238" y="1628475"/>
              <a:ext cx="72425" cy="228325"/>
            </a:xfrm>
            <a:custGeom>
              <a:avLst/>
              <a:gdLst/>
              <a:ahLst/>
              <a:cxnLst/>
              <a:rect l="l" t="t" r="r" b="b"/>
              <a:pathLst>
                <a:path w="2897" h="9133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7"/>
                    <a:pt x="111" y="96"/>
                    <a:pt x="306" y="263"/>
                  </a:cubicBezTo>
                  <a:cubicBezTo>
                    <a:pt x="500" y="429"/>
                    <a:pt x="775" y="681"/>
                    <a:pt x="1085" y="1017"/>
                  </a:cubicBezTo>
                  <a:cubicBezTo>
                    <a:pt x="1394" y="1353"/>
                    <a:pt x="1737" y="1781"/>
                    <a:pt x="2040" y="2303"/>
                  </a:cubicBezTo>
                  <a:cubicBezTo>
                    <a:pt x="2344" y="2822"/>
                    <a:pt x="2602" y="3445"/>
                    <a:pt x="2704" y="4132"/>
                  </a:cubicBezTo>
                  <a:cubicBezTo>
                    <a:pt x="2797" y="4822"/>
                    <a:pt x="2758" y="5491"/>
                    <a:pt x="2698" y="6092"/>
                  </a:cubicBezTo>
                  <a:cubicBezTo>
                    <a:pt x="2632" y="6694"/>
                    <a:pt x="2536" y="7232"/>
                    <a:pt x="2446" y="7681"/>
                  </a:cubicBezTo>
                  <a:cubicBezTo>
                    <a:pt x="2355" y="8132"/>
                    <a:pt x="2268" y="8493"/>
                    <a:pt x="2209" y="8743"/>
                  </a:cubicBezTo>
                  <a:cubicBezTo>
                    <a:pt x="2182" y="8859"/>
                    <a:pt x="2159" y="8954"/>
                    <a:pt x="2141" y="9030"/>
                  </a:cubicBezTo>
                  <a:cubicBezTo>
                    <a:pt x="2126" y="9097"/>
                    <a:pt x="2120" y="9132"/>
                    <a:pt x="2123" y="9132"/>
                  </a:cubicBezTo>
                  <a:cubicBezTo>
                    <a:pt x="2123" y="9132"/>
                    <a:pt x="2123" y="9133"/>
                    <a:pt x="2123" y="9133"/>
                  </a:cubicBezTo>
                  <a:cubicBezTo>
                    <a:pt x="2127" y="9133"/>
                    <a:pt x="2140" y="9099"/>
                    <a:pt x="2160" y="9036"/>
                  </a:cubicBezTo>
                  <a:cubicBezTo>
                    <a:pt x="2181" y="8972"/>
                    <a:pt x="2211" y="8877"/>
                    <a:pt x="2247" y="8753"/>
                  </a:cubicBezTo>
                  <a:cubicBezTo>
                    <a:pt x="2317" y="8506"/>
                    <a:pt x="2414" y="8146"/>
                    <a:pt x="2515" y="7696"/>
                  </a:cubicBezTo>
                  <a:cubicBezTo>
                    <a:pt x="2613" y="7247"/>
                    <a:pt x="2717" y="6708"/>
                    <a:pt x="2788" y="6102"/>
                  </a:cubicBezTo>
                  <a:cubicBezTo>
                    <a:pt x="2854" y="5497"/>
                    <a:pt x="2896" y="4822"/>
                    <a:pt x="2803" y="4118"/>
                  </a:cubicBezTo>
                  <a:cubicBezTo>
                    <a:pt x="2698" y="3414"/>
                    <a:pt x="2432" y="2781"/>
                    <a:pt x="2119" y="2257"/>
                  </a:cubicBezTo>
                  <a:cubicBezTo>
                    <a:pt x="1807" y="1730"/>
                    <a:pt x="1455" y="1301"/>
                    <a:pt x="1136" y="969"/>
                  </a:cubicBezTo>
                  <a:cubicBezTo>
                    <a:pt x="816" y="636"/>
                    <a:pt x="534" y="391"/>
                    <a:pt x="330" y="233"/>
                  </a:cubicBezTo>
                  <a:cubicBezTo>
                    <a:pt x="231" y="151"/>
                    <a:pt x="147" y="96"/>
                    <a:pt x="93" y="56"/>
                  </a:cubicBezTo>
                  <a:cubicBezTo>
                    <a:pt x="40" y="19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4015138" y="1873900"/>
              <a:ext cx="86450" cy="175525"/>
            </a:xfrm>
            <a:custGeom>
              <a:avLst/>
              <a:gdLst/>
              <a:ahLst/>
              <a:cxnLst/>
              <a:rect l="l" t="t" r="r" b="b"/>
              <a:pathLst>
                <a:path w="3458" h="7021" extrusionOk="0">
                  <a:moveTo>
                    <a:pt x="3451" y="1"/>
                  </a:moveTo>
                  <a:cubicBezTo>
                    <a:pt x="3443" y="1"/>
                    <a:pt x="3393" y="98"/>
                    <a:pt x="3306" y="272"/>
                  </a:cubicBezTo>
                  <a:cubicBezTo>
                    <a:pt x="3211" y="466"/>
                    <a:pt x="3088" y="720"/>
                    <a:pt x="2940" y="1027"/>
                  </a:cubicBezTo>
                  <a:cubicBezTo>
                    <a:pt x="2624" y="1678"/>
                    <a:pt x="2201" y="2550"/>
                    <a:pt x="1735" y="3514"/>
                  </a:cubicBezTo>
                  <a:cubicBezTo>
                    <a:pt x="1258" y="4473"/>
                    <a:pt x="827" y="5341"/>
                    <a:pt x="505" y="5989"/>
                  </a:cubicBezTo>
                  <a:cubicBezTo>
                    <a:pt x="354" y="6294"/>
                    <a:pt x="228" y="6547"/>
                    <a:pt x="132" y="6740"/>
                  </a:cubicBezTo>
                  <a:cubicBezTo>
                    <a:pt x="45" y="6918"/>
                    <a:pt x="1" y="7017"/>
                    <a:pt x="6" y="7021"/>
                  </a:cubicBezTo>
                  <a:cubicBezTo>
                    <a:pt x="6" y="7021"/>
                    <a:pt x="6" y="7021"/>
                    <a:pt x="6" y="7021"/>
                  </a:cubicBezTo>
                  <a:cubicBezTo>
                    <a:pt x="14" y="7021"/>
                    <a:pt x="70" y="6928"/>
                    <a:pt x="166" y="6757"/>
                  </a:cubicBezTo>
                  <a:cubicBezTo>
                    <a:pt x="264" y="6585"/>
                    <a:pt x="401" y="6334"/>
                    <a:pt x="567" y="6021"/>
                  </a:cubicBezTo>
                  <a:cubicBezTo>
                    <a:pt x="899" y="5397"/>
                    <a:pt x="1347" y="4527"/>
                    <a:pt x="1823" y="3557"/>
                  </a:cubicBezTo>
                  <a:cubicBezTo>
                    <a:pt x="2299" y="2588"/>
                    <a:pt x="2713" y="1702"/>
                    <a:pt x="3004" y="1056"/>
                  </a:cubicBezTo>
                  <a:cubicBezTo>
                    <a:pt x="3149" y="733"/>
                    <a:pt x="3264" y="472"/>
                    <a:pt x="3341" y="289"/>
                  </a:cubicBezTo>
                  <a:cubicBezTo>
                    <a:pt x="3417" y="107"/>
                    <a:pt x="3458" y="4"/>
                    <a:pt x="3452" y="1"/>
                  </a:cubicBezTo>
                  <a:cubicBezTo>
                    <a:pt x="3451" y="1"/>
                    <a:pt x="3451" y="1"/>
                    <a:pt x="345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924288" y="2047225"/>
              <a:ext cx="412775" cy="174600"/>
            </a:xfrm>
            <a:custGeom>
              <a:avLst/>
              <a:gdLst/>
              <a:ahLst/>
              <a:cxnLst/>
              <a:rect l="l" t="t" r="r" b="b"/>
              <a:pathLst>
                <a:path w="16511" h="6984" extrusionOk="0">
                  <a:moveTo>
                    <a:pt x="11722" y="1"/>
                  </a:moveTo>
                  <a:cubicBezTo>
                    <a:pt x="8488" y="6"/>
                    <a:pt x="5560" y="11"/>
                    <a:pt x="3433" y="15"/>
                  </a:cubicBezTo>
                  <a:cubicBezTo>
                    <a:pt x="2378" y="22"/>
                    <a:pt x="1521" y="27"/>
                    <a:pt x="921" y="30"/>
                  </a:cubicBezTo>
                  <a:cubicBezTo>
                    <a:pt x="630" y="35"/>
                    <a:pt x="401" y="37"/>
                    <a:pt x="238" y="40"/>
                  </a:cubicBezTo>
                  <a:cubicBezTo>
                    <a:pt x="165" y="42"/>
                    <a:pt x="107" y="43"/>
                    <a:pt x="61" y="45"/>
                  </a:cubicBezTo>
                  <a:cubicBezTo>
                    <a:pt x="21" y="46"/>
                    <a:pt x="0" y="48"/>
                    <a:pt x="0" y="49"/>
                  </a:cubicBezTo>
                  <a:cubicBezTo>
                    <a:pt x="0" y="51"/>
                    <a:pt x="21" y="53"/>
                    <a:pt x="61" y="55"/>
                  </a:cubicBezTo>
                  <a:cubicBezTo>
                    <a:pt x="107" y="56"/>
                    <a:pt x="165" y="57"/>
                    <a:pt x="238" y="60"/>
                  </a:cubicBezTo>
                  <a:cubicBezTo>
                    <a:pt x="401" y="62"/>
                    <a:pt x="630" y="65"/>
                    <a:pt x="921" y="69"/>
                  </a:cubicBezTo>
                  <a:cubicBezTo>
                    <a:pt x="1521" y="73"/>
                    <a:pt x="2378" y="78"/>
                    <a:pt x="3433" y="84"/>
                  </a:cubicBezTo>
                  <a:cubicBezTo>
                    <a:pt x="5560" y="89"/>
                    <a:pt x="8488" y="94"/>
                    <a:pt x="11722" y="99"/>
                  </a:cubicBezTo>
                  <a:cubicBezTo>
                    <a:pt x="13392" y="98"/>
                    <a:pt x="14980" y="97"/>
                    <a:pt x="16409" y="95"/>
                  </a:cubicBezTo>
                  <a:lnTo>
                    <a:pt x="16409" y="95"/>
                  </a:lnTo>
                  <a:cubicBezTo>
                    <a:pt x="16176" y="2113"/>
                    <a:pt x="15978" y="3827"/>
                    <a:pt x="15837" y="5046"/>
                  </a:cubicBezTo>
                  <a:cubicBezTo>
                    <a:pt x="15771" y="5653"/>
                    <a:pt x="15717" y="6135"/>
                    <a:pt x="15680" y="6473"/>
                  </a:cubicBezTo>
                  <a:cubicBezTo>
                    <a:pt x="15664" y="6634"/>
                    <a:pt x="15651" y="6760"/>
                    <a:pt x="15642" y="6852"/>
                  </a:cubicBezTo>
                  <a:cubicBezTo>
                    <a:pt x="15639" y="6892"/>
                    <a:pt x="15636" y="6924"/>
                    <a:pt x="15634" y="6950"/>
                  </a:cubicBezTo>
                  <a:cubicBezTo>
                    <a:pt x="15633" y="6973"/>
                    <a:pt x="15633" y="6983"/>
                    <a:pt x="15634" y="6984"/>
                  </a:cubicBezTo>
                  <a:cubicBezTo>
                    <a:pt x="15635" y="6984"/>
                    <a:pt x="15638" y="6973"/>
                    <a:pt x="15641" y="6951"/>
                  </a:cubicBezTo>
                  <a:cubicBezTo>
                    <a:pt x="15646" y="6925"/>
                    <a:pt x="15650" y="6893"/>
                    <a:pt x="15657" y="6854"/>
                  </a:cubicBezTo>
                  <a:cubicBezTo>
                    <a:pt x="15669" y="6762"/>
                    <a:pt x="15687" y="6637"/>
                    <a:pt x="15709" y="6477"/>
                  </a:cubicBezTo>
                  <a:cubicBezTo>
                    <a:pt x="15752" y="6140"/>
                    <a:pt x="15813" y="5659"/>
                    <a:pt x="15891" y="5053"/>
                  </a:cubicBezTo>
                  <a:cubicBezTo>
                    <a:pt x="16042" y="3825"/>
                    <a:pt x="16254" y="2094"/>
                    <a:pt x="16505" y="56"/>
                  </a:cubicBezTo>
                  <a:lnTo>
                    <a:pt x="16511" y="5"/>
                  </a:lnTo>
                  <a:lnTo>
                    <a:pt x="16459" y="5"/>
                  </a:lnTo>
                  <a:cubicBezTo>
                    <a:pt x="15017" y="3"/>
                    <a:pt x="13411" y="1"/>
                    <a:pt x="1172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952613" y="1997025"/>
              <a:ext cx="66325" cy="55725"/>
            </a:xfrm>
            <a:custGeom>
              <a:avLst/>
              <a:gdLst/>
              <a:ahLst/>
              <a:cxnLst/>
              <a:rect l="l" t="t" r="r" b="b"/>
              <a:pathLst>
                <a:path w="2653" h="2229" extrusionOk="0">
                  <a:moveTo>
                    <a:pt x="11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17"/>
                    <a:pt x="179" y="97"/>
                    <a:pt x="455" y="250"/>
                  </a:cubicBezTo>
                  <a:cubicBezTo>
                    <a:pt x="730" y="403"/>
                    <a:pt x="1099" y="637"/>
                    <a:pt x="1466" y="947"/>
                  </a:cubicBezTo>
                  <a:cubicBezTo>
                    <a:pt x="1833" y="1257"/>
                    <a:pt x="2126" y="1581"/>
                    <a:pt x="2322" y="1827"/>
                  </a:cubicBezTo>
                  <a:cubicBezTo>
                    <a:pt x="2514" y="2067"/>
                    <a:pt x="2623" y="2228"/>
                    <a:pt x="2641" y="2228"/>
                  </a:cubicBezTo>
                  <a:cubicBezTo>
                    <a:pt x="2642" y="2228"/>
                    <a:pt x="2642" y="2228"/>
                    <a:pt x="2642" y="2228"/>
                  </a:cubicBezTo>
                  <a:cubicBezTo>
                    <a:pt x="2652" y="2223"/>
                    <a:pt x="2563" y="2045"/>
                    <a:pt x="2378" y="1785"/>
                  </a:cubicBezTo>
                  <a:cubicBezTo>
                    <a:pt x="2193" y="1525"/>
                    <a:pt x="1904" y="1187"/>
                    <a:pt x="1530" y="871"/>
                  </a:cubicBezTo>
                  <a:cubicBezTo>
                    <a:pt x="1156" y="556"/>
                    <a:pt x="775" y="327"/>
                    <a:pt x="488" y="188"/>
                  </a:cubicBezTo>
                  <a:cubicBezTo>
                    <a:pt x="221" y="60"/>
                    <a:pt x="40" y="1"/>
                    <a:pt x="1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4562388" y="1676375"/>
              <a:ext cx="25150" cy="407800"/>
            </a:xfrm>
            <a:custGeom>
              <a:avLst/>
              <a:gdLst/>
              <a:ahLst/>
              <a:cxnLst/>
              <a:rect l="l" t="t" r="r" b="b"/>
              <a:pathLst>
                <a:path w="1006" h="16312" extrusionOk="0">
                  <a:moveTo>
                    <a:pt x="5" y="1"/>
                  </a:moveTo>
                  <a:cubicBezTo>
                    <a:pt x="1" y="1"/>
                    <a:pt x="0" y="59"/>
                    <a:pt x="1" y="167"/>
                  </a:cubicBezTo>
                  <a:cubicBezTo>
                    <a:pt x="3" y="285"/>
                    <a:pt x="6" y="444"/>
                    <a:pt x="9" y="644"/>
                  </a:cubicBezTo>
                  <a:cubicBezTo>
                    <a:pt x="18" y="1057"/>
                    <a:pt x="35" y="1655"/>
                    <a:pt x="63" y="2394"/>
                  </a:cubicBezTo>
                  <a:cubicBezTo>
                    <a:pt x="116" y="3872"/>
                    <a:pt x="210" y="5913"/>
                    <a:pt x="343" y="8166"/>
                  </a:cubicBezTo>
                  <a:cubicBezTo>
                    <a:pt x="476" y="10419"/>
                    <a:pt x="626" y="12457"/>
                    <a:pt x="756" y="13931"/>
                  </a:cubicBezTo>
                  <a:cubicBezTo>
                    <a:pt x="820" y="14668"/>
                    <a:pt x="880" y="15263"/>
                    <a:pt x="923" y="15675"/>
                  </a:cubicBezTo>
                  <a:cubicBezTo>
                    <a:pt x="946" y="15874"/>
                    <a:pt x="963" y="16031"/>
                    <a:pt x="977" y="16148"/>
                  </a:cubicBezTo>
                  <a:cubicBezTo>
                    <a:pt x="990" y="16255"/>
                    <a:pt x="999" y="16312"/>
                    <a:pt x="1002" y="16312"/>
                  </a:cubicBezTo>
                  <a:cubicBezTo>
                    <a:pt x="1002" y="16312"/>
                    <a:pt x="1002" y="16312"/>
                    <a:pt x="1002" y="16312"/>
                  </a:cubicBezTo>
                  <a:cubicBezTo>
                    <a:pt x="1005" y="16312"/>
                    <a:pt x="1004" y="16255"/>
                    <a:pt x="997" y="16146"/>
                  </a:cubicBezTo>
                  <a:cubicBezTo>
                    <a:pt x="988" y="16029"/>
                    <a:pt x="977" y="15870"/>
                    <a:pt x="962" y="15671"/>
                  </a:cubicBezTo>
                  <a:cubicBezTo>
                    <a:pt x="929" y="15249"/>
                    <a:pt x="883" y="14656"/>
                    <a:pt x="826" y="13925"/>
                  </a:cubicBezTo>
                  <a:cubicBezTo>
                    <a:pt x="715" y="12451"/>
                    <a:pt x="576" y="10413"/>
                    <a:pt x="442" y="8161"/>
                  </a:cubicBezTo>
                  <a:cubicBezTo>
                    <a:pt x="309" y="5909"/>
                    <a:pt x="205" y="3868"/>
                    <a:pt x="133" y="2391"/>
                  </a:cubicBezTo>
                  <a:cubicBezTo>
                    <a:pt x="97" y="1659"/>
                    <a:pt x="68" y="1064"/>
                    <a:pt x="47" y="642"/>
                  </a:cubicBezTo>
                  <a:cubicBezTo>
                    <a:pt x="36" y="442"/>
                    <a:pt x="27" y="284"/>
                    <a:pt x="20" y="166"/>
                  </a:cubicBezTo>
                  <a:cubicBezTo>
                    <a:pt x="13" y="58"/>
                    <a:pt x="8" y="1"/>
                    <a:pt x="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4177963" y="1684975"/>
              <a:ext cx="65250" cy="128900"/>
            </a:xfrm>
            <a:custGeom>
              <a:avLst/>
              <a:gdLst/>
              <a:ahLst/>
              <a:cxnLst/>
              <a:rect l="l" t="t" r="r" b="b"/>
              <a:pathLst>
                <a:path w="2610" h="5156" extrusionOk="0">
                  <a:moveTo>
                    <a:pt x="565" y="0"/>
                  </a:moveTo>
                  <a:cubicBezTo>
                    <a:pt x="558" y="0"/>
                    <a:pt x="540" y="89"/>
                    <a:pt x="511" y="253"/>
                  </a:cubicBezTo>
                  <a:cubicBezTo>
                    <a:pt x="482" y="432"/>
                    <a:pt x="442" y="671"/>
                    <a:pt x="394" y="963"/>
                  </a:cubicBezTo>
                  <a:cubicBezTo>
                    <a:pt x="299" y="1586"/>
                    <a:pt x="168" y="2438"/>
                    <a:pt x="17" y="3424"/>
                  </a:cubicBezTo>
                  <a:lnTo>
                    <a:pt x="1" y="3533"/>
                  </a:lnTo>
                  <a:lnTo>
                    <a:pt x="91" y="3471"/>
                  </a:lnTo>
                  <a:cubicBezTo>
                    <a:pt x="481" y="3199"/>
                    <a:pt x="903" y="2905"/>
                    <a:pt x="1343" y="2599"/>
                  </a:cubicBezTo>
                  <a:cubicBezTo>
                    <a:pt x="1742" y="2320"/>
                    <a:pt x="2127" y="2051"/>
                    <a:pt x="2485" y="1800"/>
                  </a:cubicBezTo>
                  <a:lnTo>
                    <a:pt x="2485" y="1800"/>
                  </a:lnTo>
                  <a:cubicBezTo>
                    <a:pt x="2360" y="2750"/>
                    <a:pt x="2250" y="3571"/>
                    <a:pt x="2169" y="4176"/>
                  </a:cubicBezTo>
                  <a:cubicBezTo>
                    <a:pt x="2134" y="4473"/>
                    <a:pt x="2105" y="4714"/>
                    <a:pt x="2083" y="4896"/>
                  </a:cubicBezTo>
                  <a:cubicBezTo>
                    <a:pt x="2065" y="5063"/>
                    <a:pt x="2057" y="5155"/>
                    <a:pt x="2062" y="5156"/>
                  </a:cubicBezTo>
                  <a:cubicBezTo>
                    <a:pt x="2062" y="5156"/>
                    <a:pt x="2062" y="5156"/>
                    <a:pt x="2062" y="5156"/>
                  </a:cubicBezTo>
                  <a:cubicBezTo>
                    <a:pt x="2068" y="5156"/>
                    <a:pt x="2086" y="5066"/>
                    <a:pt x="2114" y="4900"/>
                  </a:cubicBezTo>
                  <a:cubicBezTo>
                    <a:pt x="2143" y="4720"/>
                    <a:pt x="2181" y="4480"/>
                    <a:pt x="2228" y="4185"/>
                  </a:cubicBezTo>
                  <a:cubicBezTo>
                    <a:pt x="2321" y="3558"/>
                    <a:pt x="2447" y="2700"/>
                    <a:pt x="2594" y="1706"/>
                  </a:cubicBezTo>
                  <a:lnTo>
                    <a:pt x="2610" y="1598"/>
                  </a:lnTo>
                  <a:lnTo>
                    <a:pt x="2520" y="1661"/>
                  </a:lnTo>
                  <a:cubicBezTo>
                    <a:pt x="2135" y="1928"/>
                    <a:pt x="1719" y="2218"/>
                    <a:pt x="1287" y="2518"/>
                  </a:cubicBezTo>
                  <a:cubicBezTo>
                    <a:pt x="881" y="2802"/>
                    <a:pt x="489" y="3076"/>
                    <a:pt x="125" y="3331"/>
                  </a:cubicBezTo>
                  <a:lnTo>
                    <a:pt x="125" y="3331"/>
                  </a:lnTo>
                  <a:cubicBezTo>
                    <a:pt x="256" y="2387"/>
                    <a:pt x="370" y="1573"/>
                    <a:pt x="452" y="972"/>
                  </a:cubicBezTo>
                  <a:cubicBezTo>
                    <a:pt x="490" y="678"/>
                    <a:pt x="520" y="437"/>
                    <a:pt x="543" y="258"/>
                  </a:cubicBezTo>
                  <a:cubicBezTo>
                    <a:pt x="562" y="91"/>
                    <a:pt x="570" y="1"/>
                    <a:pt x="565" y="0"/>
                  </a:cubicBezTo>
                  <a:cubicBezTo>
                    <a:pt x="565" y="0"/>
                    <a:pt x="565" y="0"/>
                    <a:pt x="56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4285263" y="1765775"/>
              <a:ext cx="123325" cy="81100"/>
            </a:xfrm>
            <a:custGeom>
              <a:avLst/>
              <a:gdLst/>
              <a:ahLst/>
              <a:cxnLst/>
              <a:rect l="l" t="t" r="r" b="b"/>
              <a:pathLst>
                <a:path w="4933" h="3244" extrusionOk="0">
                  <a:moveTo>
                    <a:pt x="2542" y="0"/>
                  </a:moveTo>
                  <a:lnTo>
                    <a:pt x="2532" y="110"/>
                  </a:lnTo>
                  <a:cubicBezTo>
                    <a:pt x="2492" y="576"/>
                    <a:pt x="2449" y="1081"/>
                    <a:pt x="2404" y="1606"/>
                  </a:cubicBezTo>
                  <a:cubicBezTo>
                    <a:pt x="2363" y="2099"/>
                    <a:pt x="2324" y="2575"/>
                    <a:pt x="2287" y="3018"/>
                  </a:cubicBezTo>
                  <a:lnTo>
                    <a:pt x="2287" y="3018"/>
                  </a:lnTo>
                  <a:cubicBezTo>
                    <a:pt x="1645" y="2314"/>
                    <a:pt x="1090" y="1707"/>
                    <a:pt x="681" y="1259"/>
                  </a:cubicBezTo>
                  <a:cubicBezTo>
                    <a:pt x="479" y="1042"/>
                    <a:pt x="314" y="866"/>
                    <a:pt x="190" y="733"/>
                  </a:cubicBezTo>
                  <a:cubicBezTo>
                    <a:pt x="77" y="615"/>
                    <a:pt x="13" y="551"/>
                    <a:pt x="6" y="551"/>
                  </a:cubicBezTo>
                  <a:cubicBezTo>
                    <a:pt x="6" y="551"/>
                    <a:pt x="5" y="551"/>
                    <a:pt x="5" y="551"/>
                  </a:cubicBezTo>
                  <a:cubicBezTo>
                    <a:pt x="1" y="556"/>
                    <a:pt x="58" y="626"/>
                    <a:pt x="166" y="754"/>
                  </a:cubicBezTo>
                  <a:cubicBezTo>
                    <a:pt x="286" y="892"/>
                    <a:pt x="443" y="1074"/>
                    <a:pt x="637" y="1298"/>
                  </a:cubicBezTo>
                  <a:cubicBezTo>
                    <a:pt x="1055" y="1769"/>
                    <a:pt x="1627" y="2414"/>
                    <a:pt x="2289" y="3161"/>
                  </a:cubicBezTo>
                  <a:lnTo>
                    <a:pt x="2363" y="3243"/>
                  </a:lnTo>
                  <a:lnTo>
                    <a:pt x="2371" y="3134"/>
                  </a:lnTo>
                  <a:cubicBezTo>
                    <a:pt x="2413" y="2661"/>
                    <a:pt x="2456" y="2147"/>
                    <a:pt x="2502" y="1615"/>
                  </a:cubicBezTo>
                  <a:cubicBezTo>
                    <a:pt x="2543" y="1129"/>
                    <a:pt x="2582" y="661"/>
                    <a:pt x="2618" y="225"/>
                  </a:cubicBezTo>
                  <a:lnTo>
                    <a:pt x="2618" y="225"/>
                  </a:lnTo>
                  <a:cubicBezTo>
                    <a:pt x="3268" y="929"/>
                    <a:pt x="3829" y="1538"/>
                    <a:pt x="4243" y="1987"/>
                  </a:cubicBezTo>
                  <a:cubicBezTo>
                    <a:pt x="4449" y="2204"/>
                    <a:pt x="4615" y="2381"/>
                    <a:pt x="4741" y="2513"/>
                  </a:cubicBezTo>
                  <a:cubicBezTo>
                    <a:pt x="4854" y="2631"/>
                    <a:pt x="4919" y="2695"/>
                    <a:pt x="4927" y="2695"/>
                  </a:cubicBezTo>
                  <a:cubicBezTo>
                    <a:pt x="4928" y="2695"/>
                    <a:pt x="4928" y="2695"/>
                    <a:pt x="4928" y="2695"/>
                  </a:cubicBezTo>
                  <a:cubicBezTo>
                    <a:pt x="4932" y="2691"/>
                    <a:pt x="4875" y="2621"/>
                    <a:pt x="4765" y="2492"/>
                  </a:cubicBezTo>
                  <a:cubicBezTo>
                    <a:pt x="4644" y="2354"/>
                    <a:pt x="4484" y="2172"/>
                    <a:pt x="4287" y="1947"/>
                  </a:cubicBezTo>
                  <a:cubicBezTo>
                    <a:pt x="3865" y="1475"/>
                    <a:pt x="3285" y="830"/>
                    <a:pt x="2614" y="82"/>
                  </a:cubicBezTo>
                  <a:lnTo>
                    <a:pt x="254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4448263" y="1826775"/>
              <a:ext cx="79625" cy="132600"/>
            </a:xfrm>
            <a:custGeom>
              <a:avLst/>
              <a:gdLst/>
              <a:ahLst/>
              <a:cxnLst/>
              <a:rect l="l" t="t" r="r" b="b"/>
              <a:pathLst>
                <a:path w="3185" h="5304" extrusionOk="0">
                  <a:moveTo>
                    <a:pt x="2011" y="1"/>
                  </a:moveTo>
                  <a:cubicBezTo>
                    <a:pt x="2004" y="1"/>
                    <a:pt x="1950" y="74"/>
                    <a:pt x="1855" y="209"/>
                  </a:cubicBezTo>
                  <a:cubicBezTo>
                    <a:pt x="1753" y="361"/>
                    <a:pt x="1616" y="561"/>
                    <a:pt x="1447" y="808"/>
                  </a:cubicBezTo>
                  <a:cubicBezTo>
                    <a:pt x="1097" y="1336"/>
                    <a:pt x="617" y="2059"/>
                    <a:pt x="61" y="2895"/>
                  </a:cubicBezTo>
                  <a:lnTo>
                    <a:pt x="1" y="2986"/>
                  </a:lnTo>
                  <a:lnTo>
                    <a:pt x="109" y="2968"/>
                  </a:lnTo>
                  <a:cubicBezTo>
                    <a:pt x="570" y="2890"/>
                    <a:pt x="1070" y="2805"/>
                    <a:pt x="1590" y="2717"/>
                  </a:cubicBezTo>
                  <a:cubicBezTo>
                    <a:pt x="2077" y="2633"/>
                    <a:pt x="2548" y="2552"/>
                    <a:pt x="2986" y="2476"/>
                  </a:cubicBezTo>
                  <a:lnTo>
                    <a:pt x="2986" y="2476"/>
                  </a:lnTo>
                  <a:cubicBezTo>
                    <a:pt x="2465" y="3275"/>
                    <a:pt x="2016" y="3964"/>
                    <a:pt x="1686" y="4472"/>
                  </a:cubicBezTo>
                  <a:cubicBezTo>
                    <a:pt x="1527" y="4723"/>
                    <a:pt x="1397" y="4926"/>
                    <a:pt x="1300" y="5079"/>
                  </a:cubicBezTo>
                  <a:cubicBezTo>
                    <a:pt x="1212" y="5222"/>
                    <a:pt x="1166" y="5301"/>
                    <a:pt x="1171" y="5303"/>
                  </a:cubicBezTo>
                  <a:cubicBezTo>
                    <a:pt x="1171" y="5303"/>
                    <a:pt x="1171" y="5303"/>
                    <a:pt x="1171" y="5303"/>
                  </a:cubicBezTo>
                  <a:cubicBezTo>
                    <a:pt x="1177" y="5303"/>
                    <a:pt x="1232" y="5231"/>
                    <a:pt x="1326" y="5096"/>
                  </a:cubicBezTo>
                  <a:cubicBezTo>
                    <a:pt x="1429" y="4947"/>
                    <a:pt x="1566" y="4749"/>
                    <a:pt x="1735" y="4504"/>
                  </a:cubicBezTo>
                  <a:cubicBezTo>
                    <a:pt x="2086" y="3982"/>
                    <a:pt x="2567" y="3266"/>
                    <a:pt x="3124" y="2438"/>
                  </a:cubicBezTo>
                  <a:lnTo>
                    <a:pt x="3185" y="2347"/>
                  </a:lnTo>
                  <a:lnTo>
                    <a:pt x="3077" y="2365"/>
                  </a:lnTo>
                  <a:cubicBezTo>
                    <a:pt x="2609" y="2444"/>
                    <a:pt x="2100" y="2530"/>
                    <a:pt x="1573" y="2619"/>
                  </a:cubicBezTo>
                  <a:cubicBezTo>
                    <a:pt x="1093" y="2702"/>
                    <a:pt x="630" y="2783"/>
                    <a:pt x="199" y="2857"/>
                  </a:cubicBezTo>
                  <a:lnTo>
                    <a:pt x="199" y="2857"/>
                  </a:lnTo>
                  <a:cubicBezTo>
                    <a:pt x="718" y="2050"/>
                    <a:pt x="1166" y="1354"/>
                    <a:pt x="1497" y="841"/>
                  </a:cubicBezTo>
                  <a:cubicBezTo>
                    <a:pt x="1656" y="588"/>
                    <a:pt x="1785" y="381"/>
                    <a:pt x="1882" y="227"/>
                  </a:cubicBezTo>
                  <a:cubicBezTo>
                    <a:pt x="1970" y="83"/>
                    <a:pt x="2016" y="3"/>
                    <a:pt x="2011" y="1"/>
                  </a:cubicBezTo>
                  <a:cubicBezTo>
                    <a:pt x="2011" y="1"/>
                    <a:pt x="2011" y="1"/>
                    <a:pt x="20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4328513" y="1918925"/>
              <a:ext cx="79625" cy="132575"/>
            </a:xfrm>
            <a:custGeom>
              <a:avLst/>
              <a:gdLst/>
              <a:ahLst/>
              <a:cxnLst/>
              <a:rect l="l" t="t" r="r" b="b"/>
              <a:pathLst>
                <a:path w="3185" h="5303" extrusionOk="0">
                  <a:moveTo>
                    <a:pt x="2010" y="0"/>
                  </a:moveTo>
                  <a:cubicBezTo>
                    <a:pt x="2004" y="0"/>
                    <a:pt x="1949" y="73"/>
                    <a:pt x="1855" y="209"/>
                  </a:cubicBezTo>
                  <a:cubicBezTo>
                    <a:pt x="1752" y="360"/>
                    <a:pt x="1615" y="561"/>
                    <a:pt x="1447" y="808"/>
                  </a:cubicBezTo>
                  <a:cubicBezTo>
                    <a:pt x="1096" y="1335"/>
                    <a:pt x="616" y="2058"/>
                    <a:pt x="61" y="2895"/>
                  </a:cubicBezTo>
                  <a:lnTo>
                    <a:pt x="1" y="2986"/>
                  </a:lnTo>
                  <a:lnTo>
                    <a:pt x="1" y="2986"/>
                  </a:lnTo>
                  <a:lnTo>
                    <a:pt x="108" y="2967"/>
                  </a:lnTo>
                  <a:cubicBezTo>
                    <a:pt x="569" y="2890"/>
                    <a:pt x="1069" y="2805"/>
                    <a:pt x="1589" y="2717"/>
                  </a:cubicBezTo>
                  <a:cubicBezTo>
                    <a:pt x="2076" y="2633"/>
                    <a:pt x="2548" y="2551"/>
                    <a:pt x="2985" y="2476"/>
                  </a:cubicBezTo>
                  <a:lnTo>
                    <a:pt x="2985" y="2476"/>
                  </a:lnTo>
                  <a:cubicBezTo>
                    <a:pt x="2465" y="3274"/>
                    <a:pt x="2016" y="3963"/>
                    <a:pt x="1685" y="4472"/>
                  </a:cubicBezTo>
                  <a:cubicBezTo>
                    <a:pt x="1526" y="4721"/>
                    <a:pt x="1397" y="4926"/>
                    <a:pt x="1299" y="5078"/>
                  </a:cubicBezTo>
                  <a:cubicBezTo>
                    <a:pt x="1211" y="5222"/>
                    <a:pt x="1165" y="5299"/>
                    <a:pt x="1170" y="5303"/>
                  </a:cubicBezTo>
                  <a:cubicBezTo>
                    <a:pt x="1170" y="5303"/>
                    <a:pt x="1170" y="5303"/>
                    <a:pt x="1170" y="5303"/>
                  </a:cubicBezTo>
                  <a:cubicBezTo>
                    <a:pt x="1176" y="5303"/>
                    <a:pt x="1231" y="5231"/>
                    <a:pt x="1325" y="5096"/>
                  </a:cubicBezTo>
                  <a:cubicBezTo>
                    <a:pt x="1428" y="4947"/>
                    <a:pt x="1565" y="4748"/>
                    <a:pt x="1734" y="4504"/>
                  </a:cubicBezTo>
                  <a:cubicBezTo>
                    <a:pt x="2085" y="3982"/>
                    <a:pt x="2566" y="3266"/>
                    <a:pt x="3123" y="2437"/>
                  </a:cubicBezTo>
                  <a:lnTo>
                    <a:pt x="3184" y="2346"/>
                  </a:lnTo>
                  <a:lnTo>
                    <a:pt x="3076" y="2365"/>
                  </a:lnTo>
                  <a:cubicBezTo>
                    <a:pt x="2608" y="2443"/>
                    <a:pt x="2100" y="2530"/>
                    <a:pt x="1572" y="2619"/>
                  </a:cubicBezTo>
                  <a:cubicBezTo>
                    <a:pt x="1093" y="2702"/>
                    <a:pt x="629" y="2782"/>
                    <a:pt x="198" y="2856"/>
                  </a:cubicBezTo>
                  <a:lnTo>
                    <a:pt x="198" y="2856"/>
                  </a:lnTo>
                  <a:cubicBezTo>
                    <a:pt x="717" y="2050"/>
                    <a:pt x="1165" y="1354"/>
                    <a:pt x="1496" y="840"/>
                  </a:cubicBezTo>
                  <a:cubicBezTo>
                    <a:pt x="1655" y="587"/>
                    <a:pt x="1784" y="381"/>
                    <a:pt x="1881" y="226"/>
                  </a:cubicBezTo>
                  <a:cubicBezTo>
                    <a:pt x="1970" y="82"/>
                    <a:pt x="2015" y="3"/>
                    <a:pt x="2011" y="0"/>
                  </a:cubicBezTo>
                  <a:cubicBezTo>
                    <a:pt x="2010" y="0"/>
                    <a:pt x="2010" y="0"/>
                    <a:pt x="201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4587263" y="1825475"/>
              <a:ext cx="79650" cy="132600"/>
            </a:xfrm>
            <a:custGeom>
              <a:avLst/>
              <a:gdLst/>
              <a:ahLst/>
              <a:cxnLst/>
              <a:rect l="l" t="t" r="r" b="b"/>
              <a:pathLst>
                <a:path w="3186" h="5304" extrusionOk="0">
                  <a:moveTo>
                    <a:pt x="2011" y="0"/>
                  </a:moveTo>
                  <a:cubicBezTo>
                    <a:pt x="2004" y="0"/>
                    <a:pt x="1950" y="74"/>
                    <a:pt x="1855" y="209"/>
                  </a:cubicBezTo>
                  <a:cubicBezTo>
                    <a:pt x="1753" y="360"/>
                    <a:pt x="1616" y="561"/>
                    <a:pt x="1447" y="808"/>
                  </a:cubicBezTo>
                  <a:cubicBezTo>
                    <a:pt x="1097" y="1336"/>
                    <a:pt x="617" y="2058"/>
                    <a:pt x="61" y="2896"/>
                  </a:cubicBezTo>
                  <a:lnTo>
                    <a:pt x="1" y="2987"/>
                  </a:lnTo>
                  <a:lnTo>
                    <a:pt x="109" y="2968"/>
                  </a:lnTo>
                  <a:cubicBezTo>
                    <a:pt x="570" y="2890"/>
                    <a:pt x="1070" y="2805"/>
                    <a:pt x="1590" y="2717"/>
                  </a:cubicBezTo>
                  <a:cubicBezTo>
                    <a:pt x="2077" y="2633"/>
                    <a:pt x="2549" y="2552"/>
                    <a:pt x="2986" y="2476"/>
                  </a:cubicBezTo>
                  <a:lnTo>
                    <a:pt x="2986" y="2476"/>
                  </a:lnTo>
                  <a:cubicBezTo>
                    <a:pt x="2466" y="3275"/>
                    <a:pt x="2017" y="3964"/>
                    <a:pt x="1686" y="4472"/>
                  </a:cubicBezTo>
                  <a:cubicBezTo>
                    <a:pt x="1527" y="4722"/>
                    <a:pt x="1398" y="4926"/>
                    <a:pt x="1300" y="5079"/>
                  </a:cubicBezTo>
                  <a:cubicBezTo>
                    <a:pt x="1212" y="5222"/>
                    <a:pt x="1166" y="5300"/>
                    <a:pt x="1171" y="5303"/>
                  </a:cubicBezTo>
                  <a:cubicBezTo>
                    <a:pt x="1171" y="5303"/>
                    <a:pt x="1171" y="5303"/>
                    <a:pt x="1171" y="5303"/>
                  </a:cubicBezTo>
                  <a:cubicBezTo>
                    <a:pt x="1178" y="5303"/>
                    <a:pt x="1232" y="5231"/>
                    <a:pt x="1326" y="5097"/>
                  </a:cubicBezTo>
                  <a:cubicBezTo>
                    <a:pt x="1429" y="4947"/>
                    <a:pt x="1566" y="4749"/>
                    <a:pt x="1735" y="4504"/>
                  </a:cubicBezTo>
                  <a:cubicBezTo>
                    <a:pt x="2086" y="3982"/>
                    <a:pt x="2567" y="3266"/>
                    <a:pt x="3124" y="2437"/>
                  </a:cubicBezTo>
                  <a:lnTo>
                    <a:pt x="3185" y="2347"/>
                  </a:lnTo>
                  <a:lnTo>
                    <a:pt x="3077" y="2365"/>
                  </a:lnTo>
                  <a:cubicBezTo>
                    <a:pt x="2609" y="2444"/>
                    <a:pt x="2101" y="2530"/>
                    <a:pt x="1573" y="2620"/>
                  </a:cubicBezTo>
                  <a:cubicBezTo>
                    <a:pt x="1093" y="2702"/>
                    <a:pt x="630" y="2782"/>
                    <a:pt x="199" y="2857"/>
                  </a:cubicBezTo>
                  <a:lnTo>
                    <a:pt x="199" y="2857"/>
                  </a:lnTo>
                  <a:cubicBezTo>
                    <a:pt x="718" y="2051"/>
                    <a:pt x="1166" y="1354"/>
                    <a:pt x="1497" y="840"/>
                  </a:cubicBezTo>
                  <a:cubicBezTo>
                    <a:pt x="1656" y="587"/>
                    <a:pt x="1785" y="382"/>
                    <a:pt x="1882" y="227"/>
                  </a:cubicBezTo>
                  <a:cubicBezTo>
                    <a:pt x="1971" y="82"/>
                    <a:pt x="2016" y="3"/>
                    <a:pt x="2012" y="0"/>
                  </a:cubicBezTo>
                  <a:cubicBezTo>
                    <a:pt x="2011" y="0"/>
                    <a:pt x="2011" y="0"/>
                    <a:pt x="201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3981263" y="1749350"/>
              <a:ext cx="79625" cy="132600"/>
            </a:xfrm>
            <a:custGeom>
              <a:avLst/>
              <a:gdLst/>
              <a:ahLst/>
              <a:cxnLst/>
              <a:rect l="l" t="t" r="r" b="b"/>
              <a:pathLst>
                <a:path w="3185" h="5304" extrusionOk="0">
                  <a:moveTo>
                    <a:pt x="2010" y="1"/>
                  </a:moveTo>
                  <a:cubicBezTo>
                    <a:pt x="2004" y="1"/>
                    <a:pt x="1950" y="74"/>
                    <a:pt x="1855" y="209"/>
                  </a:cubicBezTo>
                  <a:cubicBezTo>
                    <a:pt x="1752" y="361"/>
                    <a:pt x="1615" y="561"/>
                    <a:pt x="1447" y="808"/>
                  </a:cubicBezTo>
                  <a:cubicBezTo>
                    <a:pt x="1097" y="1337"/>
                    <a:pt x="616" y="2059"/>
                    <a:pt x="61" y="2896"/>
                  </a:cubicBezTo>
                  <a:lnTo>
                    <a:pt x="1" y="2987"/>
                  </a:lnTo>
                  <a:lnTo>
                    <a:pt x="108" y="2969"/>
                  </a:lnTo>
                  <a:cubicBezTo>
                    <a:pt x="569" y="2890"/>
                    <a:pt x="1070" y="2805"/>
                    <a:pt x="1589" y="2717"/>
                  </a:cubicBezTo>
                  <a:cubicBezTo>
                    <a:pt x="2078" y="2633"/>
                    <a:pt x="2548" y="2552"/>
                    <a:pt x="2986" y="2477"/>
                  </a:cubicBezTo>
                  <a:lnTo>
                    <a:pt x="2986" y="2477"/>
                  </a:lnTo>
                  <a:cubicBezTo>
                    <a:pt x="2466" y="3275"/>
                    <a:pt x="2017" y="3964"/>
                    <a:pt x="1685" y="4472"/>
                  </a:cubicBezTo>
                  <a:cubicBezTo>
                    <a:pt x="1526" y="4723"/>
                    <a:pt x="1397" y="4926"/>
                    <a:pt x="1299" y="5080"/>
                  </a:cubicBezTo>
                  <a:cubicBezTo>
                    <a:pt x="1211" y="5222"/>
                    <a:pt x="1166" y="5301"/>
                    <a:pt x="1170" y="5303"/>
                  </a:cubicBezTo>
                  <a:cubicBezTo>
                    <a:pt x="1170" y="5303"/>
                    <a:pt x="1170" y="5303"/>
                    <a:pt x="1170" y="5303"/>
                  </a:cubicBezTo>
                  <a:cubicBezTo>
                    <a:pt x="1178" y="5303"/>
                    <a:pt x="1232" y="5231"/>
                    <a:pt x="1326" y="5097"/>
                  </a:cubicBezTo>
                  <a:cubicBezTo>
                    <a:pt x="1429" y="4948"/>
                    <a:pt x="1566" y="4749"/>
                    <a:pt x="1734" y="4504"/>
                  </a:cubicBezTo>
                  <a:cubicBezTo>
                    <a:pt x="2086" y="3982"/>
                    <a:pt x="2566" y="3267"/>
                    <a:pt x="3124" y="2438"/>
                  </a:cubicBezTo>
                  <a:lnTo>
                    <a:pt x="3184" y="2347"/>
                  </a:lnTo>
                  <a:lnTo>
                    <a:pt x="3076" y="2365"/>
                  </a:lnTo>
                  <a:cubicBezTo>
                    <a:pt x="2609" y="2445"/>
                    <a:pt x="2101" y="2530"/>
                    <a:pt x="1572" y="2620"/>
                  </a:cubicBezTo>
                  <a:cubicBezTo>
                    <a:pt x="1093" y="2702"/>
                    <a:pt x="630" y="2783"/>
                    <a:pt x="198" y="2857"/>
                  </a:cubicBezTo>
                  <a:lnTo>
                    <a:pt x="198" y="2857"/>
                  </a:lnTo>
                  <a:cubicBezTo>
                    <a:pt x="717" y="2051"/>
                    <a:pt x="1166" y="1354"/>
                    <a:pt x="1496" y="841"/>
                  </a:cubicBezTo>
                  <a:cubicBezTo>
                    <a:pt x="1655" y="588"/>
                    <a:pt x="1785" y="382"/>
                    <a:pt x="1882" y="227"/>
                  </a:cubicBezTo>
                  <a:cubicBezTo>
                    <a:pt x="1970" y="83"/>
                    <a:pt x="2015" y="3"/>
                    <a:pt x="2011" y="1"/>
                  </a:cubicBezTo>
                  <a:cubicBezTo>
                    <a:pt x="2011" y="1"/>
                    <a:pt x="2011" y="1"/>
                    <a:pt x="2010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3843413" y="2095225"/>
              <a:ext cx="119750" cy="80650"/>
            </a:xfrm>
            <a:custGeom>
              <a:avLst/>
              <a:gdLst/>
              <a:ahLst/>
              <a:cxnLst/>
              <a:rect l="l" t="t" r="r" b="b"/>
              <a:pathLst>
                <a:path w="4790" h="3226" extrusionOk="0">
                  <a:moveTo>
                    <a:pt x="2600" y="1"/>
                  </a:moveTo>
                  <a:lnTo>
                    <a:pt x="2584" y="110"/>
                  </a:lnTo>
                  <a:cubicBezTo>
                    <a:pt x="2514" y="579"/>
                    <a:pt x="2438" y="1089"/>
                    <a:pt x="2358" y="1618"/>
                  </a:cubicBezTo>
                  <a:cubicBezTo>
                    <a:pt x="2288" y="2100"/>
                    <a:pt x="2220" y="2565"/>
                    <a:pt x="2157" y="2999"/>
                  </a:cubicBezTo>
                  <a:lnTo>
                    <a:pt x="2157" y="2999"/>
                  </a:lnTo>
                  <a:cubicBezTo>
                    <a:pt x="1553" y="2254"/>
                    <a:pt x="1030" y="1611"/>
                    <a:pt x="644" y="1137"/>
                  </a:cubicBezTo>
                  <a:cubicBezTo>
                    <a:pt x="453" y="908"/>
                    <a:pt x="298" y="721"/>
                    <a:pt x="181" y="580"/>
                  </a:cubicBezTo>
                  <a:cubicBezTo>
                    <a:pt x="74" y="455"/>
                    <a:pt x="13" y="387"/>
                    <a:pt x="6" y="387"/>
                  </a:cubicBezTo>
                  <a:cubicBezTo>
                    <a:pt x="6" y="387"/>
                    <a:pt x="5" y="387"/>
                    <a:pt x="5" y="387"/>
                  </a:cubicBezTo>
                  <a:cubicBezTo>
                    <a:pt x="1" y="391"/>
                    <a:pt x="54" y="466"/>
                    <a:pt x="156" y="600"/>
                  </a:cubicBezTo>
                  <a:cubicBezTo>
                    <a:pt x="267" y="745"/>
                    <a:pt x="416" y="937"/>
                    <a:pt x="598" y="1174"/>
                  </a:cubicBezTo>
                  <a:cubicBezTo>
                    <a:pt x="991" y="1672"/>
                    <a:pt x="1529" y="2352"/>
                    <a:pt x="2152" y="3140"/>
                  </a:cubicBezTo>
                  <a:lnTo>
                    <a:pt x="2219" y="3226"/>
                  </a:lnTo>
                  <a:lnTo>
                    <a:pt x="2235" y="3118"/>
                  </a:lnTo>
                  <a:cubicBezTo>
                    <a:pt x="2304" y="2655"/>
                    <a:pt x="2379" y="2153"/>
                    <a:pt x="2457" y="1633"/>
                  </a:cubicBezTo>
                  <a:cubicBezTo>
                    <a:pt x="2528" y="1142"/>
                    <a:pt x="2598" y="669"/>
                    <a:pt x="2662" y="230"/>
                  </a:cubicBezTo>
                  <a:lnTo>
                    <a:pt x="2662" y="230"/>
                  </a:lnTo>
                  <a:cubicBezTo>
                    <a:pt x="3258" y="973"/>
                    <a:pt x="3774" y="1614"/>
                    <a:pt x="4154" y="2087"/>
                  </a:cubicBezTo>
                  <a:cubicBezTo>
                    <a:pt x="4343" y="2315"/>
                    <a:pt x="4497" y="2501"/>
                    <a:pt x="4612" y="2642"/>
                  </a:cubicBezTo>
                  <a:cubicBezTo>
                    <a:pt x="4718" y="2768"/>
                    <a:pt x="4778" y="2835"/>
                    <a:pt x="4785" y="2835"/>
                  </a:cubicBezTo>
                  <a:cubicBezTo>
                    <a:pt x="4785" y="2835"/>
                    <a:pt x="4785" y="2835"/>
                    <a:pt x="4785" y="2835"/>
                  </a:cubicBezTo>
                  <a:cubicBezTo>
                    <a:pt x="4789" y="2831"/>
                    <a:pt x="4737" y="2756"/>
                    <a:pt x="4636" y="2622"/>
                  </a:cubicBezTo>
                  <a:cubicBezTo>
                    <a:pt x="4526" y="2478"/>
                    <a:pt x="4381" y="2286"/>
                    <a:pt x="4201" y="2050"/>
                  </a:cubicBezTo>
                  <a:cubicBezTo>
                    <a:pt x="3813" y="1554"/>
                    <a:pt x="3282" y="875"/>
                    <a:pt x="2668" y="87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4154388" y="1874600"/>
              <a:ext cx="118525" cy="63300"/>
            </a:xfrm>
            <a:custGeom>
              <a:avLst/>
              <a:gdLst/>
              <a:ahLst/>
              <a:cxnLst/>
              <a:rect l="l" t="t" r="r" b="b"/>
              <a:pathLst>
                <a:path w="4741" h="2532" extrusionOk="0">
                  <a:moveTo>
                    <a:pt x="4687" y="1"/>
                  </a:moveTo>
                  <a:cubicBezTo>
                    <a:pt x="4644" y="1"/>
                    <a:pt x="4574" y="3"/>
                    <a:pt x="4480" y="6"/>
                  </a:cubicBezTo>
                  <a:cubicBezTo>
                    <a:pt x="4297" y="15"/>
                    <a:pt x="4054" y="26"/>
                    <a:pt x="3756" y="41"/>
                  </a:cubicBezTo>
                  <a:cubicBezTo>
                    <a:pt x="3123" y="79"/>
                    <a:pt x="2257" y="132"/>
                    <a:pt x="1254" y="192"/>
                  </a:cubicBezTo>
                  <a:lnTo>
                    <a:pt x="1146" y="198"/>
                  </a:lnTo>
                  <a:lnTo>
                    <a:pt x="1226" y="273"/>
                  </a:lnTo>
                  <a:cubicBezTo>
                    <a:pt x="1565" y="595"/>
                    <a:pt x="1935" y="943"/>
                    <a:pt x="2318" y="1304"/>
                  </a:cubicBezTo>
                  <a:cubicBezTo>
                    <a:pt x="2679" y="1644"/>
                    <a:pt x="3028" y="1970"/>
                    <a:pt x="3352" y="2274"/>
                  </a:cubicBezTo>
                  <a:lnTo>
                    <a:pt x="3352" y="2274"/>
                  </a:lnTo>
                  <a:cubicBezTo>
                    <a:pt x="2401" y="2340"/>
                    <a:pt x="1580" y="2397"/>
                    <a:pt x="975" y="2438"/>
                  </a:cubicBezTo>
                  <a:cubicBezTo>
                    <a:pt x="679" y="2462"/>
                    <a:pt x="439" y="2481"/>
                    <a:pt x="258" y="2496"/>
                  </a:cubicBezTo>
                  <a:cubicBezTo>
                    <a:pt x="91" y="2512"/>
                    <a:pt x="1" y="2522"/>
                    <a:pt x="2" y="2528"/>
                  </a:cubicBezTo>
                  <a:cubicBezTo>
                    <a:pt x="2" y="2531"/>
                    <a:pt x="22" y="2532"/>
                    <a:pt x="63" y="2532"/>
                  </a:cubicBezTo>
                  <a:cubicBezTo>
                    <a:pt x="107" y="2532"/>
                    <a:pt x="173" y="2530"/>
                    <a:pt x="260" y="2528"/>
                  </a:cubicBezTo>
                  <a:cubicBezTo>
                    <a:pt x="442" y="2520"/>
                    <a:pt x="683" y="2509"/>
                    <a:pt x="979" y="2497"/>
                  </a:cubicBezTo>
                  <a:cubicBezTo>
                    <a:pt x="1607" y="2462"/>
                    <a:pt x="2468" y="2415"/>
                    <a:pt x="3465" y="2361"/>
                  </a:cubicBezTo>
                  <a:lnTo>
                    <a:pt x="3574" y="2355"/>
                  </a:lnTo>
                  <a:lnTo>
                    <a:pt x="3495" y="2279"/>
                  </a:lnTo>
                  <a:cubicBezTo>
                    <a:pt x="3150" y="1953"/>
                    <a:pt x="2775" y="1600"/>
                    <a:pt x="2386" y="1233"/>
                  </a:cubicBezTo>
                  <a:cubicBezTo>
                    <a:pt x="2031" y="900"/>
                    <a:pt x="1688" y="577"/>
                    <a:pt x="1368" y="278"/>
                  </a:cubicBezTo>
                  <a:lnTo>
                    <a:pt x="1368" y="278"/>
                  </a:lnTo>
                  <a:cubicBezTo>
                    <a:pt x="2325" y="207"/>
                    <a:pt x="3151" y="145"/>
                    <a:pt x="3759" y="100"/>
                  </a:cubicBezTo>
                  <a:cubicBezTo>
                    <a:pt x="4057" y="74"/>
                    <a:pt x="4300" y="53"/>
                    <a:pt x="4482" y="38"/>
                  </a:cubicBezTo>
                  <a:cubicBezTo>
                    <a:pt x="4650" y="21"/>
                    <a:pt x="4741" y="10"/>
                    <a:pt x="4740" y="4"/>
                  </a:cubicBezTo>
                  <a:cubicBezTo>
                    <a:pt x="4740" y="2"/>
                    <a:pt x="4722" y="1"/>
                    <a:pt x="468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4167413" y="2103425"/>
              <a:ext cx="120875" cy="80825"/>
            </a:xfrm>
            <a:custGeom>
              <a:avLst/>
              <a:gdLst/>
              <a:ahLst/>
              <a:cxnLst/>
              <a:rect l="l" t="t" r="r" b="b"/>
              <a:pathLst>
                <a:path w="4835" h="3233" extrusionOk="0">
                  <a:moveTo>
                    <a:pt x="2591" y="0"/>
                  </a:moveTo>
                  <a:lnTo>
                    <a:pt x="2578" y="109"/>
                  </a:lnTo>
                  <a:cubicBezTo>
                    <a:pt x="2516" y="580"/>
                    <a:pt x="2450" y="1091"/>
                    <a:pt x="2381" y="1621"/>
                  </a:cubicBezTo>
                  <a:cubicBezTo>
                    <a:pt x="2321" y="2105"/>
                    <a:pt x="2262" y="2571"/>
                    <a:pt x="2207" y="3005"/>
                  </a:cubicBezTo>
                  <a:lnTo>
                    <a:pt x="2207" y="3005"/>
                  </a:lnTo>
                  <a:cubicBezTo>
                    <a:pt x="1587" y="2273"/>
                    <a:pt x="1052" y="1641"/>
                    <a:pt x="658" y="1175"/>
                  </a:cubicBezTo>
                  <a:cubicBezTo>
                    <a:pt x="462" y="949"/>
                    <a:pt x="303" y="766"/>
                    <a:pt x="183" y="627"/>
                  </a:cubicBezTo>
                  <a:cubicBezTo>
                    <a:pt x="74" y="504"/>
                    <a:pt x="12" y="437"/>
                    <a:pt x="5" y="437"/>
                  </a:cubicBezTo>
                  <a:cubicBezTo>
                    <a:pt x="5" y="437"/>
                    <a:pt x="4" y="437"/>
                    <a:pt x="4" y="437"/>
                  </a:cubicBezTo>
                  <a:cubicBezTo>
                    <a:pt x="0" y="441"/>
                    <a:pt x="55" y="514"/>
                    <a:pt x="159" y="648"/>
                  </a:cubicBezTo>
                  <a:cubicBezTo>
                    <a:pt x="273" y="790"/>
                    <a:pt x="425" y="980"/>
                    <a:pt x="613" y="1213"/>
                  </a:cubicBezTo>
                  <a:cubicBezTo>
                    <a:pt x="1015" y="1702"/>
                    <a:pt x="1566" y="2372"/>
                    <a:pt x="2204" y="3149"/>
                  </a:cubicBezTo>
                  <a:lnTo>
                    <a:pt x="2273" y="3232"/>
                  </a:lnTo>
                  <a:lnTo>
                    <a:pt x="2287" y="3124"/>
                  </a:lnTo>
                  <a:cubicBezTo>
                    <a:pt x="2347" y="2660"/>
                    <a:pt x="2412" y="2157"/>
                    <a:pt x="2480" y="1634"/>
                  </a:cubicBezTo>
                  <a:cubicBezTo>
                    <a:pt x="2542" y="1143"/>
                    <a:pt x="2602" y="669"/>
                    <a:pt x="2657" y="228"/>
                  </a:cubicBezTo>
                  <a:lnTo>
                    <a:pt x="2657" y="228"/>
                  </a:lnTo>
                  <a:cubicBezTo>
                    <a:pt x="3269" y="959"/>
                    <a:pt x="3796" y="1590"/>
                    <a:pt x="4186" y="2055"/>
                  </a:cubicBezTo>
                  <a:cubicBezTo>
                    <a:pt x="4379" y="2280"/>
                    <a:pt x="4536" y="2463"/>
                    <a:pt x="4654" y="2601"/>
                  </a:cubicBezTo>
                  <a:cubicBezTo>
                    <a:pt x="4762" y="2725"/>
                    <a:pt x="4824" y="2791"/>
                    <a:pt x="4831" y="2791"/>
                  </a:cubicBezTo>
                  <a:cubicBezTo>
                    <a:pt x="4831" y="2791"/>
                    <a:pt x="4831" y="2791"/>
                    <a:pt x="4831" y="2791"/>
                  </a:cubicBezTo>
                  <a:cubicBezTo>
                    <a:pt x="4835" y="2787"/>
                    <a:pt x="4781" y="2714"/>
                    <a:pt x="4678" y="2581"/>
                  </a:cubicBezTo>
                  <a:cubicBezTo>
                    <a:pt x="4566" y="2439"/>
                    <a:pt x="4415" y="2250"/>
                    <a:pt x="4231" y="2018"/>
                  </a:cubicBezTo>
                  <a:cubicBezTo>
                    <a:pt x="3834" y="1529"/>
                    <a:pt x="3290" y="860"/>
                    <a:pt x="2660" y="85"/>
                  </a:cubicBezTo>
                  <a:lnTo>
                    <a:pt x="2591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3860713" y="1938500"/>
              <a:ext cx="118525" cy="63300"/>
            </a:xfrm>
            <a:custGeom>
              <a:avLst/>
              <a:gdLst/>
              <a:ahLst/>
              <a:cxnLst/>
              <a:rect l="l" t="t" r="r" b="b"/>
              <a:pathLst>
                <a:path w="4741" h="2532" extrusionOk="0">
                  <a:moveTo>
                    <a:pt x="4687" y="1"/>
                  </a:moveTo>
                  <a:cubicBezTo>
                    <a:pt x="4644" y="1"/>
                    <a:pt x="4574" y="2"/>
                    <a:pt x="4480" y="6"/>
                  </a:cubicBezTo>
                  <a:cubicBezTo>
                    <a:pt x="4297" y="14"/>
                    <a:pt x="4054" y="27"/>
                    <a:pt x="3756" y="41"/>
                  </a:cubicBezTo>
                  <a:cubicBezTo>
                    <a:pt x="3124" y="79"/>
                    <a:pt x="2258" y="131"/>
                    <a:pt x="1254" y="192"/>
                  </a:cubicBezTo>
                  <a:lnTo>
                    <a:pt x="1146" y="199"/>
                  </a:lnTo>
                  <a:lnTo>
                    <a:pt x="1226" y="274"/>
                  </a:lnTo>
                  <a:cubicBezTo>
                    <a:pt x="1566" y="594"/>
                    <a:pt x="1934" y="943"/>
                    <a:pt x="2318" y="1304"/>
                  </a:cubicBezTo>
                  <a:cubicBezTo>
                    <a:pt x="2679" y="1643"/>
                    <a:pt x="3028" y="1970"/>
                    <a:pt x="3352" y="2274"/>
                  </a:cubicBezTo>
                  <a:lnTo>
                    <a:pt x="3352" y="2274"/>
                  </a:lnTo>
                  <a:cubicBezTo>
                    <a:pt x="2401" y="2340"/>
                    <a:pt x="1581" y="2396"/>
                    <a:pt x="975" y="2438"/>
                  </a:cubicBezTo>
                  <a:cubicBezTo>
                    <a:pt x="680" y="2462"/>
                    <a:pt x="439" y="2481"/>
                    <a:pt x="258" y="2496"/>
                  </a:cubicBezTo>
                  <a:cubicBezTo>
                    <a:pt x="91" y="2512"/>
                    <a:pt x="1" y="2522"/>
                    <a:pt x="1" y="2528"/>
                  </a:cubicBezTo>
                  <a:cubicBezTo>
                    <a:pt x="1" y="2531"/>
                    <a:pt x="20" y="2532"/>
                    <a:pt x="57" y="2532"/>
                  </a:cubicBezTo>
                  <a:cubicBezTo>
                    <a:pt x="101" y="2532"/>
                    <a:pt x="169" y="2530"/>
                    <a:pt x="260" y="2527"/>
                  </a:cubicBezTo>
                  <a:cubicBezTo>
                    <a:pt x="441" y="2520"/>
                    <a:pt x="682" y="2510"/>
                    <a:pt x="979" y="2497"/>
                  </a:cubicBezTo>
                  <a:cubicBezTo>
                    <a:pt x="1607" y="2462"/>
                    <a:pt x="2468" y="2415"/>
                    <a:pt x="3466" y="2361"/>
                  </a:cubicBezTo>
                  <a:lnTo>
                    <a:pt x="3575" y="2354"/>
                  </a:lnTo>
                  <a:lnTo>
                    <a:pt x="3495" y="2279"/>
                  </a:lnTo>
                  <a:cubicBezTo>
                    <a:pt x="3150" y="1954"/>
                    <a:pt x="2775" y="1600"/>
                    <a:pt x="2386" y="1232"/>
                  </a:cubicBezTo>
                  <a:cubicBezTo>
                    <a:pt x="2031" y="899"/>
                    <a:pt x="1688" y="577"/>
                    <a:pt x="1368" y="278"/>
                  </a:cubicBezTo>
                  <a:lnTo>
                    <a:pt x="1368" y="278"/>
                  </a:lnTo>
                  <a:cubicBezTo>
                    <a:pt x="2324" y="207"/>
                    <a:pt x="3151" y="146"/>
                    <a:pt x="3759" y="100"/>
                  </a:cubicBezTo>
                  <a:cubicBezTo>
                    <a:pt x="4057" y="74"/>
                    <a:pt x="4300" y="53"/>
                    <a:pt x="4481" y="37"/>
                  </a:cubicBezTo>
                  <a:cubicBezTo>
                    <a:pt x="4650" y="21"/>
                    <a:pt x="4741" y="9"/>
                    <a:pt x="4740" y="4"/>
                  </a:cubicBezTo>
                  <a:cubicBezTo>
                    <a:pt x="4740" y="2"/>
                    <a:pt x="4722" y="1"/>
                    <a:pt x="468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4022513" y="2108850"/>
              <a:ext cx="118500" cy="63325"/>
            </a:xfrm>
            <a:custGeom>
              <a:avLst/>
              <a:gdLst/>
              <a:ahLst/>
              <a:cxnLst/>
              <a:rect l="l" t="t" r="r" b="b"/>
              <a:pathLst>
                <a:path w="4740" h="2533" extrusionOk="0">
                  <a:moveTo>
                    <a:pt x="4685" y="1"/>
                  </a:moveTo>
                  <a:cubicBezTo>
                    <a:pt x="4641" y="1"/>
                    <a:pt x="4572" y="3"/>
                    <a:pt x="4478" y="7"/>
                  </a:cubicBezTo>
                  <a:cubicBezTo>
                    <a:pt x="4296" y="15"/>
                    <a:pt x="4053" y="27"/>
                    <a:pt x="3755" y="41"/>
                  </a:cubicBezTo>
                  <a:cubicBezTo>
                    <a:pt x="3122" y="80"/>
                    <a:pt x="2256" y="132"/>
                    <a:pt x="1254" y="193"/>
                  </a:cubicBezTo>
                  <a:lnTo>
                    <a:pt x="1145" y="199"/>
                  </a:lnTo>
                  <a:lnTo>
                    <a:pt x="1224" y="274"/>
                  </a:lnTo>
                  <a:cubicBezTo>
                    <a:pt x="1565" y="595"/>
                    <a:pt x="1934" y="943"/>
                    <a:pt x="2317" y="1305"/>
                  </a:cubicBezTo>
                  <a:cubicBezTo>
                    <a:pt x="2678" y="1643"/>
                    <a:pt x="3027" y="1970"/>
                    <a:pt x="3351" y="2275"/>
                  </a:cubicBezTo>
                  <a:lnTo>
                    <a:pt x="3351" y="2275"/>
                  </a:lnTo>
                  <a:cubicBezTo>
                    <a:pt x="2401" y="2340"/>
                    <a:pt x="1580" y="2397"/>
                    <a:pt x="975" y="2438"/>
                  </a:cubicBezTo>
                  <a:cubicBezTo>
                    <a:pt x="679" y="2463"/>
                    <a:pt x="438" y="2482"/>
                    <a:pt x="257" y="2497"/>
                  </a:cubicBezTo>
                  <a:cubicBezTo>
                    <a:pt x="90" y="2512"/>
                    <a:pt x="0" y="2523"/>
                    <a:pt x="0" y="2528"/>
                  </a:cubicBezTo>
                  <a:cubicBezTo>
                    <a:pt x="1" y="2531"/>
                    <a:pt x="22" y="2532"/>
                    <a:pt x="62" y="2532"/>
                  </a:cubicBezTo>
                  <a:cubicBezTo>
                    <a:pt x="106" y="2532"/>
                    <a:pt x="172" y="2531"/>
                    <a:pt x="259" y="2528"/>
                  </a:cubicBezTo>
                  <a:cubicBezTo>
                    <a:pt x="440" y="2520"/>
                    <a:pt x="681" y="2510"/>
                    <a:pt x="978" y="2498"/>
                  </a:cubicBezTo>
                  <a:cubicBezTo>
                    <a:pt x="1607" y="2463"/>
                    <a:pt x="2468" y="2416"/>
                    <a:pt x="3465" y="2361"/>
                  </a:cubicBezTo>
                  <a:lnTo>
                    <a:pt x="3574" y="2355"/>
                  </a:lnTo>
                  <a:lnTo>
                    <a:pt x="3494" y="2279"/>
                  </a:lnTo>
                  <a:cubicBezTo>
                    <a:pt x="3149" y="1954"/>
                    <a:pt x="2774" y="1600"/>
                    <a:pt x="2385" y="1232"/>
                  </a:cubicBezTo>
                  <a:cubicBezTo>
                    <a:pt x="2030" y="900"/>
                    <a:pt x="1686" y="578"/>
                    <a:pt x="1368" y="279"/>
                  </a:cubicBezTo>
                  <a:lnTo>
                    <a:pt x="1368" y="279"/>
                  </a:lnTo>
                  <a:cubicBezTo>
                    <a:pt x="2324" y="207"/>
                    <a:pt x="3150" y="145"/>
                    <a:pt x="3759" y="100"/>
                  </a:cubicBezTo>
                  <a:cubicBezTo>
                    <a:pt x="4057" y="75"/>
                    <a:pt x="4299" y="54"/>
                    <a:pt x="4481" y="38"/>
                  </a:cubicBezTo>
                  <a:cubicBezTo>
                    <a:pt x="4649" y="21"/>
                    <a:pt x="4740" y="10"/>
                    <a:pt x="4740" y="5"/>
                  </a:cubicBezTo>
                  <a:cubicBezTo>
                    <a:pt x="4739" y="2"/>
                    <a:pt x="4721" y="1"/>
                    <a:pt x="468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4387738" y="1675400"/>
              <a:ext cx="118500" cy="63325"/>
            </a:xfrm>
            <a:custGeom>
              <a:avLst/>
              <a:gdLst/>
              <a:ahLst/>
              <a:cxnLst/>
              <a:rect l="l" t="t" r="r" b="b"/>
              <a:pathLst>
                <a:path w="4740" h="2533" extrusionOk="0">
                  <a:moveTo>
                    <a:pt x="4685" y="1"/>
                  </a:moveTo>
                  <a:cubicBezTo>
                    <a:pt x="4641" y="1"/>
                    <a:pt x="4571" y="3"/>
                    <a:pt x="4479" y="7"/>
                  </a:cubicBezTo>
                  <a:cubicBezTo>
                    <a:pt x="4296" y="15"/>
                    <a:pt x="4053" y="27"/>
                    <a:pt x="3755" y="42"/>
                  </a:cubicBezTo>
                  <a:cubicBezTo>
                    <a:pt x="3123" y="80"/>
                    <a:pt x="2257" y="132"/>
                    <a:pt x="1254" y="193"/>
                  </a:cubicBezTo>
                  <a:lnTo>
                    <a:pt x="1145" y="199"/>
                  </a:lnTo>
                  <a:lnTo>
                    <a:pt x="1225" y="274"/>
                  </a:lnTo>
                  <a:cubicBezTo>
                    <a:pt x="1565" y="595"/>
                    <a:pt x="1934" y="944"/>
                    <a:pt x="2318" y="1305"/>
                  </a:cubicBezTo>
                  <a:cubicBezTo>
                    <a:pt x="2679" y="1643"/>
                    <a:pt x="3027" y="1970"/>
                    <a:pt x="3351" y="2275"/>
                  </a:cubicBezTo>
                  <a:lnTo>
                    <a:pt x="3351" y="2275"/>
                  </a:lnTo>
                  <a:cubicBezTo>
                    <a:pt x="2400" y="2340"/>
                    <a:pt x="1580" y="2397"/>
                    <a:pt x="975" y="2438"/>
                  </a:cubicBezTo>
                  <a:cubicBezTo>
                    <a:pt x="679" y="2463"/>
                    <a:pt x="438" y="2482"/>
                    <a:pt x="257" y="2497"/>
                  </a:cubicBezTo>
                  <a:cubicBezTo>
                    <a:pt x="90" y="2512"/>
                    <a:pt x="0" y="2523"/>
                    <a:pt x="0" y="2528"/>
                  </a:cubicBezTo>
                  <a:cubicBezTo>
                    <a:pt x="1" y="2531"/>
                    <a:pt x="24" y="2532"/>
                    <a:pt x="68" y="2532"/>
                  </a:cubicBezTo>
                  <a:cubicBezTo>
                    <a:pt x="111" y="2532"/>
                    <a:pt x="176" y="2531"/>
                    <a:pt x="260" y="2528"/>
                  </a:cubicBezTo>
                  <a:cubicBezTo>
                    <a:pt x="440" y="2520"/>
                    <a:pt x="681" y="2510"/>
                    <a:pt x="978" y="2498"/>
                  </a:cubicBezTo>
                  <a:cubicBezTo>
                    <a:pt x="1607" y="2463"/>
                    <a:pt x="2468" y="2416"/>
                    <a:pt x="3465" y="2361"/>
                  </a:cubicBezTo>
                  <a:lnTo>
                    <a:pt x="3574" y="2355"/>
                  </a:lnTo>
                  <a:lnTo>
                    <a:pt x="3494" y="2279"/>
                  </a:lnTo>
                  <a:cubicBezTo>
                    <a:pt x="3149" y="1954"/>
                    <a:pt x="2774" y="1600"/>
                    <a:pt x="2385" y="1233"/>
                  </a:cubicBezTo>
                  <a:cubicBezTo>
                    <a:pt x="2030" y="900"/>
                    <a:pt x="1687" y="579"/>
                    <a:pt x="1368" y="279"/>
                  </a:cubicBezTo>
                  <a:lnTo>
                    <a:pt x="1368" y="279"/>
                  </a:lnTo>
                  <a:cubicBezTo>
                    <a:pt x="2324" y="207"/>
                    <a:pt x="3150" y="146"/>
                    <a:pt x="3759" y="100"/>
                  </a:cubicBezTo>
                  <a:cubicBezTo>
                    <a:pt x="4057" y="75"/>
                    <a:pt x="4299" y="54"/>
                    <a:pt x="4481" y="38"/>
                  </a:cubicBezTo>
                  <a:cubicBezTo>
                    <a:pt x="4649" y="22"/>
                    <a:pt x="4740" y="10"/>
                    <a:pt x="4740" y="5"/>
                  </a:cubicBezTo>
                  <a:cubicBezTo>
                    <a:pt x="4739" y="2"/>
                    <a:pt x="4721" y="1"/>
                    <a:pt x="468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317763" y="2078950"/>
              <a:ext cx="244350" cy="128575"/>
            </a:xfrm>
            <a:custGeom>
              <a:avLst/>
              <a:gdLst/>
              <a:ahLst/>
              <a:cxnLst/>
              <a:rect l="l" t="t" r="r" b="b"/>
              <a:pathLst>
                <a:path w="9774" h="5143" extrusionOk="0">
                  <a:moveTo>
                    <a:pt x="4767" y="1"/>
                  </a:moveTo>
                  <a:cubicBezTo>
                    <a:pt x="4739" y="1"/>
                    <a:pt x="4713" y="3"/>
                    <a:pt x="4691" y="9"/>
                  </a:cubicBezTo>
                  <a:cubicBezTo>
                    <a:pt x="3632" y="279"/>
                    <a:pt x="432" y="1201"/>
                    <a:pt x="432" y="1201"/>
                  </a:cubicBezTo>
                  <a:lnTo>
                    <a:pt x="0" y="5019"/>
                  </a:lnTo>
                  <a:cubicBezTo>
                    <a:pt x="0" y="5019"/>
                    <a:pt x="1058" y="5142"/>
                    <a:pt x="1876" y="5142"/>
                  </a:cubicBezTo>
                  <a:cubicBezTo>
                    <a:pt x="2104" y="5142"/>
                    <a:pt x="2314" y="5133"/>
                    <a:pt x="2477" y="5108"/>
                  </a:cubicBezTo>
                  <a:cubicBezTo>
                    <a:pt x="3224" y="4996"/>
                    <a:pt x="4188" y="3400"/>
                    <a:pt x="4188" y="3400"/>
                  </a:cubicBezTo>
                  <a:cubicBezTo>
                    <a:pt x="4188" y="3400"/>
                    <a:pt x="5345" y="3475"/>
                    <a:pt x="5905" y="3550"/>
                  </a:cubicBezTo>
                  <a:cubicBezTo>
                    <a:pt x="6443" y="3622"/>
                    <a:pt x="6602" y="4900"/>
                    <a:pt x="7177" y="4900"/>
                  </a:cubicBezTo>
                  <a:cubicBezTo>
                    <a:pt x="7200" y="4900"/>
                    <a:pt x="7224" y="4898"/>
                    <a:pt x="7249" y="4893"/>
                  </a:cubicBezTo>
                  <a:cubicBezTo>
                    <a:pt x="7884" y="4782"/>
                    <a:pt x="7548" y="3699"/>
                    <a:pt x="7548" y="3699"/>
                  </a:cubicBezTo>
                  <a:lnTo>
                    <a:pt x="7548" y="3699"/>
                  </a:lnTo>
                  <a:cubicBezTo>
                    <a:pt x="7555" y="3699"/>
                    <a:pt x="7562" y="3699"/>
                    <a:pt x="7569" y="3699"/>
                  </a:cubicBezTo>
                  <a:cubicBezTo>
                    <a:pt x="8218" y="3699"/>
                    <a:pt x="7880" y="2719"/>
                    <a:pt x="7880" y="2719"/>
                  </a:cubicBezTo>
                  <a:lnTo>
                    <a:pt x="7880" y="2719"/>
                  </a:lnTo>
                  <a:cubicBezTo>
                    <a:pt x="8456" y="2990"/>
                    <a:pt x="8906" y="3126"/>
                    <a:pt x="9212" y="3126"/>
                  </a:cubicBezTo>
                  <a:cubicBezTo>
                    <a:pt x="9431" y="3126"/>
                    <a:pt x="9575" y="3056"/>
                    <a:pt x="9638" y="2915"/>
                  </a:cubicBezTo>
                  <a:cubicBezTo>
                    <a:pt x="9774" y="2608"/>
                    <a:pt x="8093" y="1611"/>
                    <a:pt x="8093" y="1611"/>
                  </a:cubicBezTo>
                  <a:cubicBezTo>
                    <a:pt x="6936" y="877"/>
                    <a:pt x="5288" y="1"/>
                    <a:pt x="4767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464738" y="2114450"/>
              <a:ext cx="44125" cy="27450"/>
            </a:xfrm>
            <a:custGeom>
              <a:avLst/>
              <a:gdLst/>
              <a:ahLst/>
              <a:cxnLst/>
              <a:rect l="l" t="t" r="r" b="b"/>
              <a:pathLst>
                <a:path w="1765" h="1098" extrusionOk="0">
                  <a:moveTo>
                    <a:pt x="20" y="0"/>
                  </a:moveTo>
                  <a:cubicBezTo>
                    <a:pt x="18" y="0"/>
                    <a:pt x="16" y="1"/>
                    <a:pt x="16" y="2"/>
                  </a:cubicBezTo>
                  <a:cubicBezTo>
                    <a:pt x="1" y="24"/>
                    <a:pt x="377" y="288"/>
                    <a:pt x="856" y="590"/>
                  </a:cubicBezTo>
                  <a:cubicBezTo>
                    <a:pt x="1313" y="878"/>
                    <a:pt x="1698" y="1097"/>
                    <a:pt x="1745" y="1097"/>
                  </a:cubicBezTo>
                  <a:cubicBezTo>
                    <a:pt x="1748" y="1097"/>
                    <a:pt x="1749" y="1097"/>
                    <a:pt x="1750" y="1096"/>
                  </a:cubicBezTo>
                  <a:cubicBezTo>
                    <a:pt x="1765" y="1072"/>
                    <a:pt x="1388" y="809"/>
                    <a:pt x="909" y="506"/>
                  </a:cubicBezTo>
                  <a:cubicBezTo>
                    <a:pt x="453" y="219"/>
                    <a:pt x="68" y="0"/>
                    <a:pt x="20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4460088" y="2129800"/>
              <a:ext cx="52625" cy="24150"/>
            </a:xfrm>
            <a:custGeom>
              <a:avLst/>
              <a:gdLst/>
              <a:ahLst/>
              <a:cxnLst/>
              <a:rect l="l" t="t" r="r" b="b"/>
              <a:pathLst>
                <a:path w="2105" h="966" extrusionOk="0">
                  <a:moveTo>
                    <a:pt x="19" y="0"/>
                  </a:moveTo>
                  <a:cubicBezTo>
                    <a:pt x="15" y="0"/>
                    <a:pt x="13" y="1"/>
                    <a:pt x="12" y="2"/>
                  </a:cubicBezTo>
                  <a:cubicBezTo>
                    <a:pt x="1" y="28"/>
                    <a:pt x="457" y="263"/>
                    <a:pt x="1031" y="528"/>
                  </a:cubicBezTo>
                  <a:cubicBezTo>
                    <a:pt x="1573" y="778"/>
                    <a:pt x="2025" y="965"/>
                    <a:pt x="2086" y="965"/>
                  </a:cubicBezTo>
                  <a:cubicBezTo>
                    <a:pt x="2090" y="965"/>
                    <a:pt x="2092" y="964"/>
                    <a:pt x="2093" y="963"/>
                  </a:cubicBezTo>
                  <a:cubicBezTo>
                    <a:pt x="2104" y="938"/>
                    <a:pt x="1648" y="704"/>
                    <a:pt x="1073" y="438"/>
                  </a:cubicBezTo>
                  <a:cubicBezTo>
                    <a:pt x="531" y="188"/>
                    <a:pt x="78" y="0"/>
                    <a:pt x="19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4468838" y="2166850"/>
              <a:ext cx="36000" cy="5525"/>
            </a:xfrm>
            <a:custGeom>
              <a:avLst/>
              <a:gdLst/>
              <a:ahLst/>
              <a:cxnLst/>
              <a:rect l="l" t="t" r="r" b="b"/>
              <a:pathLst>
                <a:path w="1440" h="221" extrusionOk="0">
                  <a:moveTo>
                    <a:pt x="83" y="1"/>
                  </a:moveTo>
                  <a:cubicBezTo>
                    <a:pt x="34" y="1"/>
                    <a:pt x="5" y="5"/>
                    <a:pt x="4" y="13"/>
                  </a:cubicBezTo>
                  <a:cubicBezTo>
                    <a:pt x="1" y="40"/>
                    <a:pt x="318" y="106"/>
                    <a:pt x="713" y="160"/>
                  </a:cubicBezTo>
                  <a:cubicBezTo>
                    <a:pt x="994" y="199"/>
                    <a:pt x="1238" y="221"/>
                    <a:pt x="1357" y="221"/>
                  </a:cubicBezTo>
                  <a:cubicBezTo>
                    <a:pt x="1406" y="221"/>
                    <a:pt x="1435" y="217"/>
                    <a:pt x="1436" y="209"/>
                  </a:cubicBezTo>
                  <a:cubicBezTo>
                    <a:pt x="1439" y="182"/>
                    <a:pt x="1122" y="116"/>
                    <a:pt x="727" y="61"/>
                  </a:cubicBezTo>
                  <a:cubicBezTo>
                    <a:pt x="447" y="23"/>
                    <a:pt x="203" y="1"/>
                    <a:pt x="83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4156488" y="1052925"/>
              <a:ext cx="365375" cy="251950"/>
            </a:xfrm>
            <a:custGeom>
              <a:avLst/>
              <a:gdLst/>
              <a:ahLst/>
              <a:cxnLst/>
              <a:rect l="l" t="t" r="r" b="b"/>
              <a:pathLst>
                <a:path w="14615" h="10078" extrusionOk="0">
                  <a:moveTo>
                    <a:pt x="11065" y="1"/>
                  </a:moveTo>
                  <a:cubicBezTo>
                    <a:pt x="10612" y="1"/>
                    <a:pt x="10161" y="92"/>
                    <a:pt x="9748" y="281"/>
                  </a:cubicBezTo>
                  <a:cubicBezTo>
                    <a:pt x="9182" y="539"/>
                    <a:pt x="8687" y="960"/>
                    <a:pt x="8084" y="1110"/>
                  </a:cubicBezTo>
                  <a:cubicBezTo>
                    <a:pt x="7895" y="1157"/>
                    <a:pt x="7705" y="1176"/>
                    <a:pt x="7513" y="1176"/>
                  </a:cubicBezTo>
                  <a:cubicBezTo>
                    <a:pt x="6970" y="1176"/>
                    <a:pt x="6418" y="1027"/>
                    <a:pt x="5873" y="953"/>
                  </a:cubicBezTo>
                  <a:cubicBezTo>
                    <a:pt x="5714" y="931"/>
                    <a:pt x="5549" y="919"/>
                    <a:pt x="5383" y="919"/>
                  </a:cubicBezTo>
                  <a:cubicBezTo>
                    <a:pt x="4781" y="919"/>
                    <a:pt x="4174" y="1084"/>
                    <a:pt x="3850" y="1569"/>
                  </a:cubicBezTo>
                  <a:cubicBezTo>
                    <a:pt x="3584" y="1968"/>
                    <a:pt x="3563" y="2516"/>
                    <a:pt x="3220" y="2850"/>
                  </a:cubicBezTo>
                  <a:cubicBezTo>
                    <a:pt x="2745" y="3311"/>
                    <a:pt x="1960" y="3116"/>
                    <a:pt x="1323" y="3294"/>
                  </a:cubicBezTo>
                  <a:cubicBezTo>
                    <a:pt x="699" y="3468"/>
                    <a:pt x="220" y="4042"/>
                    <a:pt x="110" y="4681"/>
                  </a:cubicBezTo>
                  <a:cubicBezTo>
                    <a:pt x="0" y="5320"/>
                    <a:pt x="241" y="5996"/>
                    <a:pt x="693" y="6461"/>
                  </a:cubicBezTo>
                  <a:cubicBezTo>
                    <a:pt x="952" y="6728"/>
                    <a:pt x="1285" y="6942"/>
                    <a:pt x="1439" y="7281"/>
                  </a:cubicBezTo>
                  <a:cubicBezTo>
                    <a:pt x="1639" y="7724"/>
                    <a:pt x="1476" y="8235"/>
                    <a:pt x="1391" y="8713"/>
                  </a:cubicBezTo>
                  <a:cubicBezTo>
                    <a:pt x="1306" y="9192"/>
                    <a:pt x="1361" y="9790"/>
                    <a:pt x="1795" y="10010"/>
                  </a:cubicBezTo>
                  <a:cubicBezTo>
                    <a:pt x="1885" y="10056"/>
                    <a:pt x="1986" y="10078"/>
                    <a:pt x="2087" y="10078"/>
                  </a:cubicBezTo>
                  <a:cubicBezTo>
                    <a:pt x="2241" y="10078"/>
                    <a:pt x="2396" y="10026"/>
                    <a:pt x="2514" y="9927"/>
                  </a:cubicBezTo>
                  <a:cubicBezTo>
                    <a:pt x="2711" y="9762"/>
                    <a:pt x="2795" y="9477"/>
                    <a:pt x="2721" y="9232"/>
                  </a:cubicBezTo>
                  <a:lnTo>
                    <a:pt x="12979" y="5753"/>
                  </a:lnTo>
                  <a:cubicBezTo>
                    <a:pt x="13427" y="5572"/>
                    <a:pt x="13765" y="5182"/>
                    <a:pt x="13990" y="4753"/>
                  </a:cubicBezTo>
                  <a:cubicBezTo>
                    <a:pt x="14614" y="3559"/>
                    <a:pt x="14394" y="1979"/>
                    <a:pt x="13467" y="1001"/>
                  </a:cubicBezTo>
                  <a:cubicBezTo>
                    <a:pt x="12852" y="353"/>
                    <a:pt x="11956" y="1"/>
                    <a:pt x="1106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219013" y="1149000"/>
              <a:ext cx="270775" cy="527500"/>
            </a:xfrm>
            <a:custGeom>
              <a:avLst/>
              <a:gdLst/>
              <a:ahLst/>
              <a:cxnLst/>
              <a:rect l="l" t="t" r="r" b="b"/>
              <a:pathLst>
                <a:path w="10831" h="21100" extrusionOk="0">
                  <a:moveTo>
                    <a:pt x="6187" y="1"/>
                  </a:moveTo>
                  <a:cubicBezTo>
                    <a:pt x="4174" y="1"/>
                    <a:pt x="2169" y="601"/>
                    <a:pt x="451" y="1780"/>
                  </a:cubicBezTo>
                  <a:lnTo>
                    <a:pt x="1" y="2089"/>
                  </a:lnTo>
                  <a:lnTo>
                    <a:pt x="220" y="17485"/>
                  </a:lnTo>
                  <a:cubicBezTo>
                    <a:pt x="248" y="19490"/>
                    <a:pt x="1882" y="21099"/>
                    <a:pt x="3887" y="21099"/>
                  </a:cubicBezTo>
                  <a:cubicBezTo>
                    <a:pt x="3888" y="21099"/>
                    <a:pt x="3889" y="21099"/>
                    <a:pt x="3890" y="21099"/>
                  </a:cubicBezTo>
                  <a:cubicBezTo>
                    <a:pt x="5933" y="21097"/>
                    <a:pt x="7581" y="19426"/>
                    <a:pt x="7553" y="17382"/>
                  </a:cubicBezTo>
                  <a:lnTo>
                    <a:pt x="7504" y="13886"/>
                  </a:lnTo>
                  <a:cubicBezTo>
                    <a:pt x="7504" y="13886"/>
                    <a:pt x="10441" y="13591"/>
                    <a:pt x="10636" y="10681"/>
                  </a:cubicBezTo>
                  <a:cubicBezTo>
                    <a:pt x="10830" y="7771"/>
                    <a:pt x="10690" y="1057"/>
                    <a:pt x="10690" y="1057"/>
                  </a:cubicBezTo>
                  <a:cubicBezTo>
                    <a:pt x="9265" y="350"/>
                    <a:pt x="7724" y="1"/>
                    <a:pt x="6187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4454038" y="1285450"/>
              <a:ext cx="27750" cy="21825"/>
            </a:xfrm>
            <a:custGeom>
              <a:avLst/>
              <a:gdLst/>
              <a:ahLst/>
              <a:cxnLst/>
              <a:rect l="l" t="t" r="r" b="b"/>
              <a:pathLst>
                <a:path w="1110" h="873" extrusionOk="0">
                  <a:moveTo>
                    <a:pt x="558" y="0"/>
                  </a:moveTo>
                  <a:cubicBezTo>
                    <a:pt x="546" y="0"/>
                    <a:pt x="534" y="1"/>
                    <a:pt x="522" y="4"/>
                  </a:cubicBezTo>
                  <a:cubicBezTo>
                    <a:pt x="4" y="100"/>
                    <a:pt x="0" y="768"/>
                    <a:pt x="517" y="870"/>
                  </a:cubicBezTo>
                  <a:cubicBezTo>
                    <a:pt x="528" y="872"/>
                    <a:pt x="540" y="873"/>
                    <a:pt x="552" y="873"/>
                  </a:cubicBezTo>
                  <a:cubicBezTo>
                    <a:pt x="564" y="873"/>
                    <a:pt x="576" y="872"/>
                    <a:pt x="588" y="870"/>
                  </a:cubicBezTo>
                  <a:cubicBezTo>
                    <a:pt x="1106" y="774"/>
                    <a:pt x="1110" y="106"/>
                    <a:pt x="593" y="4"/>
                  </a:cubicBezTo>
                  <a:cubicBezTo>
                    <a:pt x="582" y="1"/>
                    <a:pt x="570" y="0"/>
                    <a:pt x="55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4444013" y="1272550"/>
              <a:ext cx="37825" cy="11575"/>
            </a:xfrm>
            <a:custGeom>
              <a:avLst/>
              <a:gdLst/>
              <a:ahLst/>
              <a:cxnLst/>
              <a:rect l="l" t="t" r="r" b="b"/>
              <a:pathLst>
                <a:path w="1513" h="463" extrusionOk="0">
                  <a:moveTo>
                    <a:pt x="717" y="0"/>
                  </a:moveTo>
                  <a:cubicBezTo>
                    <a:pt x="494" y="0"/>
                    <a:pt x="302" y="75"/>
                    <a:pt x="184" y="156"/>
                  </a:cubicBezTo>
                  <a:cubicBezTo>
                    <a:pt x="51" y="246"/>
                    <a:pt x="0" y="334"/>
                    <a:pt x="21" y="359"/>
                  </a:cubicBezTo>
                  <a:cubicBezTo>
                    <a:pt x="26" y="365"/>
                    <a:pt x="35" y="368"/>
                    <a:pt x="47" y="368"/>
                  </a:cubicBezTo>
                  <a:cubicBezTo>
                    <a:pt x="129" y="368"/>
                    <a:pt x="370" y="241"/>
                    <a:pt x="683" y="241"/>
                  </a:cubicBezTo>
                  <a:cubicBezTo>
                    <a:pt x="710" y="241"/>
                    <a:pt x="738" y="242"/>
                    <a:pt x="766" y="244"/>
                  </a:cubicBezTo>
                  <a:cubicBezTo>
                    <a:pt x="1130" y="267"/>
                    <a:pt x="1390" y="463"/>
                    <a:pt x="1470" y="463"/>
                  </a:cubicBezTo>
                  <a:cubicBezTo>
                    <a:pt x="1478" y="463"/>
                    <a:pt x="1485" y="461"/>
                    <a:pt x="1489" y="457"/>
                  </a:cubicBezTo>
                  <a:cubicBezTo>
                    <a:pt x="1513" y="435"/>
                    <a:pt x="1474" y="341"/>
                    <a:pt x="1355" y="234"/>
                  </a:cubicBezTo>
                  <a:cubicBezTo>
                    <a:pt x="1238" y="128"/>
                    <a:pt x="1032" y="19"/>
                    <a:pt x="783" y="3"/>
                  </a:cubicBezTo>
                  <a:cubicBezTo>
                    <a:pt x="761" y="1"/>
                    <a:pt x="739" y="0"/>
                    <a:pt x="71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4347188" y="1284500"/>
              <a:ext cx="24075" cy="21200"/>
            </a:xfrm>
            <a:custGeom>
              <a:avLst/>
              <a:gdLst/>
              <a:ahLst/>
              <a:cxnLst/>
              <a:rect l="l" t="t" r="r" b="b"/>
              <a:pathLst>
                <a:path w="963" h="848" extrusionOk="0">
                  <a:moveTo>
                    <a:pt x="481" y="1"/>
                  </a:moveTo>
                  <a:cubicBezTo>
                    <a:pt x="347" y="1"/>
                    <a:pt x="215" y="64"/>
                    <a:pt x="133" y="183"/>
                  </a:cubicBezTo>
                  <a:cubicBezTo>
                    <a:pt x="0" y="375"/>
                    <a:pt x="48" y="640"/>
                    <a:pt x="240" y="772"/>
                  </a:cubicBezTo>
                  <a:cubicBezTo>
                    <a:pt x="314" y="823"/>
                    <a:pt x="398" y="848"/>
                    <a:pt x="481" y="848"/>
                  </a:cubicBezTo>
                  <a:cubicBezTo>
                    <a:pt x="615" y="848"/>
                    <a:pt x="747" y="784"/>
                    <a:pt x="830" y="666"/>
                  </a:cubicBezTo>
                  <a:cubicBezTo>
                    <a:pt x="962" y="473"/>
                    <a:pt x="914" y="209"/>
                    <a:pt x="722" y="76"/>
                  </a:cubicBezTo>
                  <a:cubicBezTo>
                    <a:pt x="649" y="25"/>
                    <a:pt x="565" y="1"/>
                    <a:pt x="48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4334638" y="1275450"/>
              <a:ext cx="37825" cy="11575"/>
            </a:xfrm>
            <a:custGeom>
              <a:avLst/>
              <a:gdLst/>
              <a:ahLst/>
              <a:cxnLst/>
              <a:rect l="l" t="t" r="r" b="b"/>
              <a:pathLst>
                <a:path w="1513" h="463" extrusionOk="0">
                  <a:moveTo>
                    <a:pt x="716" y="1"/>
                  </a:moveTo>
                  <a:cubicBezTo>
                    <a:pt x="493" y="1"/>
                    <a:pt x="301" y="75"/>
                    <a:pt x="183" y="156"/>
                  </a:cubicBezTo>
                  <a:cubicBezTo>
                    <a:pt x="51" y="245"/>
                    <a:pt x="0" y="335"/>
                    <a:pt x="20" y="358"/>
                  </a:cubicBezTo>
                  <a:cubicBezTo>
                    <a:pt x="25" y="365"/>
                    <a:pt x="34" y="368"/>
                    <a:pt x="47" y="368"/>
                  </a:cubicBezTo>
                  <a:cubicBezTo>
                    <a:pt x="130" y="368"/>
                    <a:pt x="371" y="242"/>
                    <a:pt x="682" y="242"/>
                  </a:cubicBezTo>
                  <a:cubicBezTo>
                    <a:pt x="710" y="242"/>
                    <a:pt x="738" y="243"/>
                    <a:pt x="766" y="245"/>
                  </a:cubicBezTo>
                  <a:cubicBezTo>
                    <a:pt x="1130" y="266"/>
                    <a:pt x="1389" y="462"/>
                    <a:pt x="1470" y="462"/>
                  </a:cubicBezTo>
                  <a:cubicBezTo>
                    <a:pt x="1478" y="462"/>
                    <a:pt x="1484" y="460"/>
                    <a:pt x="1489" y="456"/>
                  </a:cubicBezTo>
                  <a:cubicBezTo>
                    <a:pt x="1512" y="435"/>
                    <a:pt x="1474" y="341"/>
                    <a:pt x="1354" y="234"/>
                  </a:cubicBezTo>
                  <a:cubicBezTo>
                    <a:pt x="1237" y="128"/>
                    <a:pt x="1031" y="19"/>
                    <a:pt x="782" y="3"/>
                  </a:cubicBezTo>
                  <a:cubicBezTo>
                    <a:pt x="759" y="1"/>
                    <a:pt x="737" y="1"/>
                    <a:pt x="71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4404888" y="1284250"/>
              <a:ext cx="30075" cy="89025"/>
            </a:xfrm>
            <a:custGeom>
              <a:avLst/>
              <a:gdLst/>
              <a:ahLst/>
              <a:cxnLst/>
              <a:rect l="l" t="t" r="r" b="b"/>
              <a:pathLst>
                <a:path w="1203" h="3561" extrusionOk="0">
                  <a:moveTo>
                    <a:pt x="63" y="1"/>
                  </a:moveTo>
                  <a:cubicBezTo>
                    <a:pt x="62" y="1"/>
                    <a:pt x="62" y="1"/>
                    <a:pt x="61" y="1"/>
                  </a:cubicBezTo>
                  <a:cubicBezTo>
                    <a:pt x="1" y="20"/>
                    <a:pt x="257" y="996"/>
                    <a:pt x="631" y="2181"/>
                  </a:cubicBezTo>
                  <a:cubicBezTo>
                    <a:pt x="725" y="2468"/>
                    <a:pt x="815" y="2743"/>
                    <a:pt x="904" y="3013"/>
                  </a:cubicBezTo>
                  <a:cubicBezTo>
                    <a:pt x="951" y="3141"/>
                    <a:pt x="985" y="3255"/>
                    <a:pt x="963" y="3318"/>
                  </a:cubicBezTo>
                  <a:cubicBezTo>
                    <a:pt x="952" y="3374"/>
                    <a:pt x="869" y="3393"/>
                    <a:pt x="763" y="3398"/>
                  </a:cubicBezTo>
                  <a:cubicBezTo>
                    <a:pt x="356" y="3432"/>
                    <a:pt x="105" y="3469"/>
                    <a:pt x="106" y="3500"/>
                  </a:cubicBezTo>
                  <a:cubicBezTo>
                    <a:pt x="108" y="3532"/>
                    <a:pt x="360" y="3553"/>
                    <a:pt x="768" y="3560"/>
                  </a:cubicBezTo>
                  <a:cubicBezTo>
                    <a:pt x="785" y="3560"/>
                    <a:pt x="803" y="3561"/>
                    <a:pt x="822" y="3561"/>
                  </a:cubicBezTo>
                  <a:cubicBezTo>
                    <a:pt x="859" y="3561"/>
                    <a:pt x="901" y="3558"/>
                    <a:pt x="948" y="3547"/>
                  </a:cubicBezTo>
                  <a:cubicBezTo>
                    <a:pt x="1019" y="3532"/>
                    <a:pt x="1104" y="3474"/>
                    <a:pt x="1138" y="3389"/>
                  </a:cubicBezTo>
                  <a:cubicBezTo>
                    <a:pt x="1202" y="3218"/>
                    <a:pt x="1137" y="3073"/>
                    <a:pt x="1104" y="2949"/>
                  </a:cubicBezTo>
                  <a:cubicBezTo>
                    <a:pt x="1021" y="2677"/>
                    <a:pt x="938" y="2401"/>
                    <a:pt x="849" y="2112"/>
                  </a:cubicBezTo>
                  <a:cubicBezTo>
                    <a:pt x="478" y="939"/>
                    <a:pt x="128" y="1"/>
                    <a:pt x="6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4368113" y="1381050"/>
              <a:ext cx="54650" cy="28675"/>
            </a:xfrm>
            <a:custGeom>
              <a:avLst/>
              <a:gdLst/>
              <a:ahLst/>
              <a:cxnLst/>
              <a:rect l="l" t="t" r="r" b="b"/>
              <a:pathLst>
                <a:path w="2186" h="1147" extrusionOk="0">
                  <a:moveTo>
                    <a:pt x="250" y="0"/>
                  </a:moveTo>
                  <a:cubicBezTo>
                    <a:pt x="250" y="0"/>
                    <a:pt x="1" y="683"/>
                    <a:pt x="854" y="1049"/>
                  </a:cubicBezTo>
                  <a:cubicBezTo>
                    <a:pt x="1016" y="1118"/>
                    <a:pt x="1166" y="1146"/>
                    <a:pt x="1301" y="1146"/>
                  </a:cubicBezTo>
                  <a:cubicBezTo>
                    <a:pt x="1857" y="1146"/>
                    <a:pt x="2186" y="680"/>
                    <a:pt x="2186" y="680"/>
                  </a:cubicBezTo>
                  <a:cubicBezTo>
                    <a:pt x="1377" y="535"/>
                    <a:pt x="764" y="239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4313313" y="1462925"/>
              <a:ext cx="93475" cy="51150"/>
            </a:xfrm>
            <a:custGeom>
              <a:avLst/>
              <a:gdLst/>
              <a:ahLst/>
              <a:cxnLst/>
              <a:rect l="l" t="t" r="r" b="b"/>
              <a:pathLst>
                <a:path w="3739" h="20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748" y="2046"/>
                    <a:pt x="3501" y="2046"/>
                  </a:cubicBezTo>
                  <a:cubicBezTo>
                    <a:pt x="3568" y="2046"/>
                    <a:pt x="3636" y="2044"/>
                    <a:pt x="3705" y="2042"/>
                  </a:cubicBezTo>
                  <a:lnTo>
                    <a:pt x="3739" y="1287"/>
                  </a:lnTo>
                  <a:lnTo>
                    <a:pt x="3739" y="1287"/>
                  </a:lnTo>
                  <a:cubicBezTo>
                    <a:pt x="3739" y="1287"/>
                    <a:pt x="3730" y="1287"/>
                    <a:pt x="3713" y="1287"/>
                  </a:cubicBezTo>
                  <a:cubicBezTo>
                    <a:pt x="3482" y="1287"/>
                    <a:pt x="1759" y="1244"/>
                    <a:pt x="1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4188713" y="1129850"/>
              <a:ext cx="300250" cy="171275"/>
            </a:xfrm>
            <a:custGeom>
              <a:avLst/>
              <a:gdLst/>
              <a:ahLst/>
              <a:cxnLst/>
              <a:rect l="l" t="t" r="r" b="b"/>
              <a:pathLst>
                <a:path w="12010" h="6851" extrusionOk="0">
                  <a:moveTo>
                    <a:pt x="6690" y="0"/>
                  </a:moveTo>
                  <a:lnTo>
                    <a:pt x="3531" y="661"/>
                  </a:lnTo>
                  <a:lnTo>
                    <a:pt x="653" y="2137"/>
                  </a:lnTo>
                  <a:cubicBezTo>
                    <a:pt x="653" y="2137"/>
                    <a:pt x="0" y="6764"/>
                    <a:pt x="1190" y="6848"/>
                  </a:cubicBezTo>
                  <a:cubicBezTo>
                    <a:pt x="1207" y="6849"/>
                    <a:pt x="1223" y="6850"/>
                    <a:pt x="1239" y="6850"/>
                  </a:cubicBezTo>
                  <a:cubicBezTo>
                    <a:pt x="2376" y="6850"/>
                    <a:pt x="2219" y="3955"/>
                    <a:pt x="2219" y="3955"/>
                  </a:cubicBezTo>
                  <a:cubicBezTo>
                    <a:pt x="3711" y="3469"/>
                    <a:pt x="3763" y="1906"/>
                    <a:pt x="4147" y="1595"/>
                  </a:cubicBezTo>
                  <a:cubicBezTo>
                    <a:pt x="4244" y="1515"/>
                    <a:pt x="4431" y="1478"/>
                    <a:pt x="4681" y="1478"/>
                  </a:cubicBezTo>
                  <a:cubicBezTo>
                    <a:pt x="5415" y="1478"/>
                    <a:pt x="6692" y="1802"/>
                    <a:pt x="7833" y="2344"/>
                  </a:cubicBezTo>
                  <a:cubicBezTo>
                    <a:pt x="8725" y="2768"/>
                    <a:pt x="9534" y="2899"/>
                    <a:pt x="10192" y="2899"/>
                  </a:cubicBezTo>
                  <a:cubicBezTo>
                    <a:pt x="11252" y="2899"/>
                    <a:pt x="11922" y="2559"/>
                    <a:pt x="11922" y="2559"/>
                  </a:cubicBezTo>
                  <a:lnTo>
                    <a:pt x="12009" y="952"/>
                  </a:lnTo>
                  <a:lnTo>
                    <a:pt x="9686" y="364"/>
                  </a:lnTo>
                  <a:lnTo>
                    <a:pt x="6690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4172763" y="1273875"/>
              <a:ext cx="51150" cy="76450"/>
            </a:xfrm>
            <a:custGeom>
              <a:avLst/>
              <a:gdLst/>
              <a:ahLst/>
              <a:cxnLst/>
              <a:rect l="l" t="t" r="r" b="b"/>
              <a:pathLst>
                <a:path w="2046" h="3058" extrusionOk="0">
                  <a:moveTo>
                    <a:pt x="1299" y="0"/>
                  </a:moveTo>
                  <a:cubicBezTo>
                    <a:pt x="737" y="0"/>
                    <a:pt x="58" y="248"/>
                    <a:pt x="32" y="1423"/>
                  </a:cubicBezTo>
                  <a:cubicBezTo>
                    <a:pt x="1" y="2815"/>
                    <a:pt x="970" y="3058"/>
                    <a:pt x="1561" y="3058"/>
                  </a:cubicBezTo>
                  <a:cubicBezTo>
                    <a:pt x="1817" y="3058"/>
                    <a:pt x="2002" y="3012"/>
                    <a:pt x="2004" y="2995"/>
                  </a:cubicBezTo>
                  <a:cubicBezTo>
                    <a:pt x="2008" y="2937"/>
                    <a:pt x="2046" y="130"/>
                    <a:pt x="2046" y="130"/>
                  </a:cubicBezTo>
                  <a:cubicBezTo>
                    <a:pt x="2026" y="120"/>
                    <a:pt x="1690" y="0"/>
                    <a:pt x="1299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4186163" y="1289850"/>
              <a:ext cx="22050" cy="43625"/>
            </a:xfrm>
            <a:custGeom>
              <a:avLst/>
              <a:gdLst/>
              <a:ahLst/>
              <a:cxnLst/>
              <a:rect l="l" t="t" r="r" b="b"/>
              <a:pathLst>
                <a:path w="882" h="1745" extrusionOk="0">
                  <a:moveTo>
                    <a:pt x="529" y="0"/>
                  </a:moveTo>
                  <a:cubicBezTo>
                    <a:pt x="521" y="0"/>
                    <a:pt x="512" y="1"/>
                    <a:pt x="504" y="1"/>
                  </a:cubicBezTo>
                  <a:cubicBezTo>
                    <a:pt x="350" y="8"/>
                    <a:pt x="209" y="147"/>
                    <a:pt x="135" y="303"/>
                  </a:cubicBezTo>
                  <a:cubicBezTo>
                    <a:pt x="52" y="458"/>
                    <a:pt x="0" y="652"/>
                    <a:pt x="1" y="855"/>
                  </a:cubicBezTo>
                  <a:cubicBezTo>
                    <a:pt x="5" y="1258"/>
                    <a:pt x="202" y="1638"/>
                    <a:pt x="489" y="1728"/>
                  </a:cubicBezTo>
                  <a:cubicBezTo>
                    <a:pt x="529" y="1740"/>
                    <a:pt x="567" y="1744"/>
                    <a:pt x="603" y="1744"/>
                  </a:cubicBezTo>
                  <a:cubicBezTo>
                    <a:pt x="691" y="1744"/>
                    <a:pt x="764" y="1715"/>
                    <a:pt x="808" y="1682"/>
                  </a:cubicBezTo>
                  <a:cubicBezTo>
                    <a:pt x="871" y="1635"/>
                    <a:pt x="882" y="1590"/>
                    <a:pt x="875" y="1586"/>
                  </a:cubicBezTo>
                  <a:cubicBezTo>
                    <a:pt x="874" y="1585"/>
                    <a:pt x="873" y="1585"/>
                    <a:pt x="872" y="1585"/>
                  </a:cubicBezTo>
                  <a:cubicBezTo>
                    <a:pt x="861" y="1585"/>
                    <a:pt x="835" y="1612"/>
                    <a:pt x="781" y="1636"/>
                  </a:cubicBezTo>
                  <a:cubicBezTo>
                    <a:pt x="749" y="1649"/>
                    <a:pt x="704" y="1660"/>
                    <a:pt x="653" y="1660"/>
                  </a:cubicBezTo>
                  <a:cubicBezTo>
                    <a:pt x="612" y="1660"/>
                    <a:pt x="566" y="1653"/>
                    <a:pt x="520" y="1635"/>
                  </a:cubicBezTo>
                  <a:cubicBezTo>
                    <a:pt x="312" y="1553"/>
                    <a:pt x="141" y="1214"/>
                    <a:pt x="141" y="855"/>
                  </a:cubicBezTo>
                  <a:cubicBezTo>
                    <a:pt x="139" y="674"/>
                    <a:pt x="181" y="502"/>
                    <a:pt x="249" y="359"/>
                  </a:cubicBezTo>
                  <a:cubicBezTo>
                    <a:pt x="313" y="215"/>
                    <a:pt x="410" y="116"/>
                    <a:pt x="516" y="99"/>
                  </a:cubicBezTo>
                  <a:cubicBezTo>
                    <a:pt x="531" y="96"/>
                    <a:pt x="545" y="94"/>
                    <a:pt x="558" y="94"/>
                  </a:cubicBezTo>
                  <a:cubicBezTo>
                    <a:pt x="641" y="94"/>
                    <a:pt x="699" y="150"/>
                    <a:pt x="719" y="199"/>
                  </a:cubicBezTo>
                  <a:cubicBezTo>
                    <a:pt x="744" y="255"/>
                    <a:pt x="731" y="295"/>
                    <a:pt x="741" y="298"/>
                  </a:cubicBezTo>
                  <a:cubicBezTo>
                    <a:pt x="742" y="298"/>
                    <a:pt x="742" y="299"/>
                    <a:pt x="743" y="299"/>
                  </a:cubicBezTo>
                  <a:cubicBezTo>
                    <a:pt x="751" y="299"/>
                    <a:pt x="784" y="261"/>
                    <a:pt x="771" y="183"/>
                  </a:cubicBezTo>
                  <a:cubicBezTo>
                    <a:pt x="763" y="144"/>
                    <a:pt x="741" y="96"/>
                    <a:pt x="695" y="56"/>
                  </a:cubicBezTo>
                  <a:cubicBezTo>
                    <a:pt x="653" y="21"/>
                    <a:pt x="594" y="0"/>
                    <a:pt x="529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4198338" y="1119725"/>
              <a:ext cx="31550" cy="12850"/>
            </a:xfrm>
            <a:custGeom>
              <a:avLst/>
              <a:gdLst/>
              <a:ahLst/>
              <a:cxnLst/>
              <a:rect l="l" t="t" r="r" b="b"/>
              <a:pathLst>
                <a:path w="1262" h="514" extrusionOk="0">
                  <a:moveTo>
                    <a:pt x="280" y="1"/>
                  </a:moveTo>
                  <a:cubicBezTo>
                    <a:pt x="111" y="1"/>
                    <a:pt x="1" y="39"/>
                    <a:pt x="7" y="53"/>
                  </a:cubicBezTo>
                  <a:cubicBezTo>
                    <a:pt x="10" y="82"/>
                    <a:pt x="319" y="39"/>
                    <a:pt x="664" y="170"/>
                  </a:cubicBezTo>
                  <a:cubicBezTo>
                    <a:pt x="998" y="292"/>
                    <a:pt x="1200" y="513"/>
                    <a:pt x="1235" y="513"/>
                  </a:cubicBezTo>
                  <a:cubicBezTo>
                    <a:pt x="1236" y="513"/>
                    <a:pt x="1237" y="513"/>
                    <a:pt x="1238" y="512"/>
                  </a:cubicBezTo>
                  <a:cubicBezTo>
                    <a:pt x="1262" y="501"/>
                    <a:pt x="1076" y="216"/>
                    <a:pt x="699" y="78"/>
                  </a:cubicBezTo>
                  <a:cubicBezTo>
                    <a:pt x="544" y="19"/>
                    <a:pt x="398" y="1"/>
                    <a:pt x="28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4225488" y="1091175"/>
              <a:ext cx="11900" cy="44725"/>
            </a:xfrm>
            <a:custGeom>
              <a:avLst/>
              <a:gdLst/>
              <a:ahLst/>
              <a:cxnLst/>
              <a:rect l="l" t="t" r="r" b="b"/>
              <a:pathLst>
                <a:path w="476" h="1789" extrusionOk="0">
                  <a:moveTo>
                    <a:pt x="121" y="0"/>
                  </a:moveTo>
                  <a:cubicBezTo>
                    <a:pt x="101" y="0"/>
                    <a:pt x="1" y="414"/>
                    <a:pt x="73" y="934"/>
                  </a:cubicBezTo>
                  <a:cubicBezTo>
                    <a:pt x="109" y="1194"/>
                    <a:pt x="199" y="1419"/>
                    <a:pt x="282" y="1568"/>
                  </a:cubicBezTo>
                  <a:cubicBezTo>
                    <a:pt x="364" y="1711"/>
                    <a:pt x="434" y="1789"/>
                    <a:pt x="448" y="1789"/>
                  </a:cubicBezTo>
                  <a:cubicBezTo>
                    <a:pt x="448" y="1789"/>
                    <a:pt x="449" y="1789"/>
                    <a:pt x="449" y="1788"/>
                  </a:cubicBezTo>
                  <a:cubicBezTo>
                    <a:pt x="475" y="1773"/>
                    <a:pt x="238" y="1422"/>
                    <a:pt x="171" y="920"/>
                  </a:cubicBezTo>
                  <a:cubicBezTo>
                    <a:pt x="101" y="420"/>
                    <a:pt x="156" y="2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4433088" y="1253050"/>
              <a:ext cx="45700" cy="7700"/>
            </a:xfrm>
            <a:custGeom>
              <a:avLst/>
              <a:gdLst/>
              <a:ahLst/>
              <a:cxnLst/>
              <a:rect l="l" t="t" r="r" b="b"/>
              <a:pathLst>
                <a:path w="1828" h="308" extrusionOk="0">
                  <a:moveTo>
                    <a:pt x="899" y="0"/>
                  </a:moveTo>
                  <a:cubicBezTo>
                    <a:pt x="638" y="0"/>
                    <a:pt x="406" y="56"/>
                    <a:pt x="249" y="120"/>
                  </a:cubicBezTo>
                  <a:cubicBezTo>
                    <a:pt x="86" y="186"/>
                    <a:pt x="1" y="255"/>
                    <a:pt x="12" y="279"/>
                  </a:cubicBezTo>
                  <a:cubicBezTo>
                    <a:pt x="16" y="287"/>
                    <a:pt x="28" y="291"/>
                    <a:pt x="49" y="291"/>
                  </a:cubicBezTo>
                  <a:cubicBezTo>
                    <a:pt x="156" y="291"/>
                    <a:pt x="477" y="198"/>
                    <a:pt x="871" y="198"/>
                  </a:cubicBezTo>
                  <a:cubicBezTo>
                    <a:pt x="886" y="198"/>
                    <a:pt x="900" y="198"/>
                    <a:pt x="915" y="198"/>
                  </a:cubicBezTo>
                  <a:cubicBezTo>
                    <a:pt x="1334" y="199"/>
                    <a:pt x="1674" y="308"/>
                    <a:pt x="1782" y="308"/>
                  </a:cubicBezTo>
                  <a:cubicBezTo>
                    <a:pt x="1801" y="308"/>
                    <a:pt x="1813" y="304"/>
                    <a:pt x="1817" y="296"/>
                  </a:cubicBezTo>
                  <a:cubicBezTo>
                    <a:pt x="1827" y="274"/>
                    <a:pt x="1744" y="203"/>
                    <a:pt x="1583" y="134"/>
                  </a:cubicBezTo>
                  <a:cubicBezTo>
                    <a:pt x="1424" y="64"/>
                    <a:pt x="1185" y="3"/>
                    <a:pt x="917" y="0"/>
                  </a:cubicBezTo>
                  <a:cubicBezTo>
                    <a:pt x="911" y="0"/>
                    <a:pt x="905" y="0"/>
                    <a:pt x="89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4321913" y="1242550"/>
              <a:ext cx="45700" cy="7725"/>
            </a:xfrm>
            <a:custGeom>
              <a:avLst/>
              <a:gdLst/>
              <a:ahLst/>
              <a:cxnLst/>
              <a:rect l="l" t="t" r="r" b="b"/>
              <a:pathLst>
                <a:path w="1828" h="309" extrusionOk="0">
                  <a:moveTo>
                    <a:pt x="905" y="0"/>
                  </a:moveTo>
                  <a:cubicBezTo>
                    <a:pt x="641" y="0"/>
                    <a:pt x="406" y="55"/>
                    <a:pt x="248" y="121"/>
                  </a:cubicBezTo>
                  <a:cubicBezTo>
                    <a:pt x="86" y="187"/>
                    <a:pt x="1" y="255"/>
                    <a:pt x="11" y="279"/>
                  </a:cubicBezTo>
                  <a:cubicBezTo>
                    <a:pt x="15" y="287"/>
                    <a:pt x="28" y="291"/>
                    <a:pt x="49" y="291"/>
                  </a:cubicBezTo>
                  <a:cubicBezTo>
                    <a:pt x="156" y="291"/>
                    <a:pt x="476" y="198"/>
                    <a:pt x="871" y="198"/>
                  </a:cubicBezTo>
                  <a:cubicBezTo>
                    <a:pt x="886" y="198"/>
                    <a:pt x="900" y="198"/>
                    <a:pt x="915" y="199"/>
                  </a:cubicBezTo>
                  <a:cubicBezTo>
                    <a:pt x="1334" y="199"/>
                    <a:pt x="1675" y="308"/>
                    <a:pt x="1782" y="308"/>
                  </a:cubicBezTo>
                  <a:cubicBezTo>
                    <a:pt x="1801" y="308"/>
                    <a:pt x="1813" y="305"/>
                    <a:pt x="1816" y="297"/>
                  </a:cubicBezTo>
                  <a:cubicBezTo>
                    <a:pt x="1828" y="274"/>
                    <a:pt x="1744" y="203"/>
                    <a:pt x="1583" y="134"/>
                  </a:cubicBezTo>
                  <a:cubicBezTo>
                    <a:pt x="1423" y="65"/>
                    <a:pt x="1185" y="4"/>
                    <a:pt x="917" y="0"/>
                  </a:cubicBezTo>
                  <a:cubicBezTo>
                    <a:pt x="913" y="0"/>
                    <a:pt x="909" y="0"/>
                    <a:pt x="90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4423963" y="1266700"/>
              <a:ext cx="88575" cy="71725"/>
            </a:xfrm>
            <a:custGeom>
              <a:avLst/>
              <a:gdLst/>
              <a:ahLst/>
              <a:cxnLst/>
              <a:rect l="l" t="t" r="r" b="b"/>
              <a:pathLst>
                <a:path w="3543" h="2869" extrusionOk="0">
                  <a:moveTo>
                    <a:pt x="33" y="46"/>
                  </a:moveTo>
                  <a:cubicBezTo>
                    <a:pt x="36" y="48"/>
                    <a:pt x="60" y="50"/>
                    <a:pt x="104" y="52"/>
                  </a:cubicBezTo>
                  <a:cubicBezTo>
                    <a:pt x="157" y="53"/>
                    <a:pt x="221" y="55"/>
                    <a:pt x="298" y="57"/>
                  </a:cubicBezTo>
                  <a:cubicBezTo>
                    <a:pt x="478" y="60"/>
                    <a:pt x="718" y="65"/>
                    <a:pt x="1015" y="70"/>
                  </a:cubicBezTo>
                  <a:cubicBezTo>
                    <a:pt x="1624" y="75"/>
                    <a:pt x="2460" y="83"/>
                    <a:pt x="3436" y="91"/>
                  </a:cubicBezTo>
                  <a:lnTo>
                    <a:pt x="3436" y="91"/>
                  </a:lnTo>
                  <a:cubicBezTo>
                    <a:pt x="3436" y="391"/>
                    <a:pt x="3435" y="704"/>
                    <a:pt x="3434" y="1029"/>
                  </a:cubicBezTo>
                  <a:cubicBezTo>
                    <a:pt x="3444" y="1363"/>
                    <a:pt x="3358" y="1707"/>
                    <a:pt x="3167" y="2002"/>
                  </a:cubicBezTo>
                  <a:cubicBezTo>
                    <a:pt x="2968" y="2311"/>
                    <a:pt x="2673" y="2547"/>
                    <a:pt x="2347" y="2666"/>
                  </a:cubicBezTo>
                  <a:cubicBezTo>
                    <a:pt x="2185" y="2729"/>
                    <a:pt x="2016" y="2763"/>
                    <a:pt x="1849" y="2770"/>
                  </a:cubicBezTo>
                  <a:cubicBezTo>
                    <a:pt x="1814" y="2773"/>
                    <a:pt x="1778" y="2774"/>
                    <a:pt x="1743" y="2774"/>
                  </a:cubicBezTo>
                  <a:cubicBezTo>
                    <a:pt x="1612" y="2774"/>
                    <a:pt x="1484" y="2757"/>
                    <a:pt x="1363" y="2729"/>
                  </a:cubicBezTo>
                  <a:cubicBezTo>
                    <a:pt x="1050" y="2657"/>
                    <a:pt x="781" y="2493"/>
                    <a:pt x="576" y="2296"/>
                  </a:cubicBezTo>
                  <a:cubicBezTo>
                    <a:pt x="373" y="2096"/>
                    <a:pt x="236" y="1861"/>
                    <a:pt x="156" y="1632"/>
                  </a:cubicBezTo>
                  <a:cubicBezTo>
                    <a:pt x="73" y="1402"/>
                    <a:pt x="62" y="1178"/>
                    <a:pt x="61" y="985"/>
                  </a:cubicBezTo>
                  <a:cubicBezTo>
                    <a:pt x="57" y="794"/>
                    <a:pt x="53" y="627"/>
                    <a:pt x="51" y="485"/>
                  </a:cubicBezTo>
                  <a:cubicBezTo>
                    <a:pt x="47" y="354"/>
                    <a:pt x="44" y="249"/>
                    <a:pt x="41" y="164"/>
                  </a:cubicBezTo>
                  <a:cubicBezTo>
                    <a:pt x="38" y="90"/>
                    <a:pt x="36" y="49"/>
                    <a:pt x="33" y="46"/>
                  </a:cubicBezTo>
                  <a:close/>
                  <a:moveTo>
                    <a:pt x="3483" y="0"/>
                  </a:moveTo>
                  <a:cubicBezTo>
                    <a:pt x="2474" y="9"/>
                    <a:pt x="1611" y="17"/>
                    <a:pt x="984" y="23"/>
                  </a:cubicBezTo>
                  <a:cubicBezTo>
                    <a:pt x="691" y="28"/>
                    <a:pt x="455" y="31"/>
                    <a:pt x="278" y="35"/>
                  </a:cubicBezTo>
                  <a:cubicBezTo>
                    <a:pt x="116" y="38"/>
                    <a:pt x="30" y="42"/>
                    <a:pt x="33" y="46"/>
                  </a:cubicBezTo>
                  <a:lnTo>
                    <a:pt x="33" y="46"/>
                  </a:lnTo>
                  <a:cubicBezTo>
                    <a:pt x="33" y="46"/>
                    <a:pt x="33" y="46"/>
                    <a:pt x="33" y="46"/>
                  </a:cubicBezTo>
                  <a:cubicBezTo>
                    <a:pt x="31" y="46"/>
                    <a:pt x="29" y="82"/>
                    <a:pt x="26" y="151"/>
                  </a:cubicBezTo>
                  <a:cubicBezTo>
                    <a:pt x="24" y="234"/>
                    <a:pt x="20" y="340"/>
                    <a:pt x="17" y="468"/>
                  </a:cubicBezTo>
                  <a:cubicBezTo>
                    <a:pt x="13" y="614"/>
                    <a:pt x="10" y="784"/>
                    <a:pt x="6" y="981"/>
                  </a:cubicBezTo>
                  <a:cubicBezTo>
                    <a:pt x="1" y="1180"/>
                    <a:pt x="8" y="1413"/>
                    <a:pt x="89" y="1654"/>
                  </a:cubicBezTo>
                  <a:cubicBezTo>
                    <a:pt x="168" y="1894"/>
                    <a:pt x="308" y="2143"/>
                    <a:pt x="519" y="2355"/>
                  </a:cubicBezTo>
                  <a:cubicBezTo>
                    <a:pt x="732" y="2564"/>
                    <a:pt x="1012" y="2739"/>
                    <a:pt x="1341" y="2817"/>
                  </a:cubicBezTo>
                  <a:cubicBezTo>
                    <a:pt x="1474" y="2849"/>
                    <a:pt x="1614" y="2869"/>
                    <a:pt x="1755" y="2869"/>
                  </a:cubicBezTo>
                  <a:cubicBezTo>
                    <a:pt x="1788" y="2869"/>
                    <a:pt x="1821" y="2868"/>
                    <a:pt x="1854" y="2866"/>
                  </a:cubicBezTo>
                  <a:cubicBezTo>
                    <a:pt x="2030" y="2858"/>
                    <a:pt x="2210" y="2823"/>
                    <a:pt x="2381" y="2756"/>
                  </a:cubicBezTo>
                  <a:cubicBezTo>
                    <a:pt x="2726" y="2632"/>
                    <a:pt x="3039" y="2384"/>
                    <a:pt x="3250" y="2056"/>
                  </a:cubicBezTo>
                  <a:cubicBezTo>
                    <a:pt x="3452" y="1745"/>
                    <a:pt x="3542" y="1374"/>
                    <a:pt x="3532" y="1029"/>
                  </a:cubicBezTo>
                  <a:cubicBezTo>
                    <a:pt x="3531" y="688"/>
                    <a:pt x="3530" y="360"/>
                    <a:pt x="3529" y="46"/>
                  </a:cubicBezTo>
                  <a:lnTo>
                    <a:pt x="3528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4307388" y="1264225"/>
              <a:ext cx="88575" cy="71750"/>
            </a:xfrm>
            <a:custGeom>
              <a:avLst/>
              <a:gdLst/>
              <a:ahLst/>
              <a:cxnLst/>
              <a:rect l="l" t="t" r="r" b="b"/>
              <a:pathLst>
                <a:path w="3543" h="2870" extrusionOk="0">
                  <a:moveTo>
                    <a:pt x="34" y="47"/>
                  </a:moveTo>
                  <a:lnTo>
                    <a:pt x="34" y="47"/>
                  </a:lnTo>
                  <a:cubicBezTo>
                    <a:pt x="35" y="48"/>
                    <a:pt x="59" y="50"/>
                    <a:pt x="104" y="52"/>
                  </a:cubicBezTo>
                  <a:cubicBezTo>
                    <a:pt x="158" y="54"/>
                    <a:pt x="221" y="55"/>
                    <a:pt x="298" y="58"/>
                  </a:cubicBezTo>
                  <a:cubicBezTo>
                    <a:pt x="477" y="61"/>
                    <a:pt x="717" y="65"/>
                    <a:pt x="1014" y="70"/>
                  </a:cubicBezTo>
                  <a:cubicBezTo>
                    <a:pt x="1624" y="75"/>
                    <a:pt x="2460" y="83"/>
                    <a:pt x="3437" y="92"/>
                  </a:cubicBezTo>
                  <a:lnTo>
                    <a:pt x="3437" y="92"/>
                  </a:lnTo>
                  <a:cubicBezTo>
                    <a:pt x="3436" y="392"/>
                    <a:pt x="3435" y="706"/>
                    <a:pt x="3434" y="1029"/>
                  </a:cubicBezTo>
                  <a:cubicBezTo>
                    <a:pt x="3443" y="1363"/>
                    <a:pt x="3358" y="1707"/>
                    <a:pt x="3166" y="2003"/>
                  </a:cubicBezTo>
                  <a:cubicBezTo>
                    <a:pt x="2967" y="2312"/>
                    <a:pt x="2672" y="2547"/>
                    <a:pt x="2347" y="2667"/>
                  </a:cubicBezTo>
                  <a:cubicBezTo>
                    <a:pt x="2185" y="2730"/>
                    <a:pt x="2016" y="2764"/>
                    <a:pt x="1849" y="2772"/>
                  </a:cubicBezTo>
                  <a:cubicBezTo>
                    <a:pt x="1814" y="2774"/>
                    <a:pt x="1779" y="2775"/>
                    <a:pt x="1745" y="2775"/>
                  </a:cubicBezTo>
                  <a:cubicBezTo>
                    <a:pt x="1614" y="2775"/>
                    <a:pt x="1485" y="2758"/>
                    <a:pt x="1363" y="2729"/>
                  </a:cubicBezTo>
                  <a:cubicBezTo>
                    <a:pt x="1050" y="2657"/>
                    <a:pt x="782" y="2494"/>
                    <a:pt x="577" y="2298"/>
                  </a:cubicBezTo>
                  <a:cubicBezTo>
                    <a:pt x="373" y="2097"/>
                    <a:pt x="235" y="1862"/>
                    <a:pt x="156" y="1632"/>
                  </a:cubicBezTo>
                  <a:cubicBezTo>
                    <a:pt x="73" y="1403"/>
                    <a:pt x="62" y="1178"/>
                    <a:pt x="61" y="985"/>
                  </a:cubicBezTo>
                  <a:cubicBezTo>
                    <a:pt x="57" y="795"/>
                    <a:pt x="54" y="628"/>
                    <a:pt x="51" y="487"/>
                  </a:cubicBezTo>
                  <a:cubicBezTo>
                    <a:pt x="47" y="356"/>
                    <a:pt x="43" y="249"/>
                    <a:pt x="41" y="164"/>
                  </a:cubicBezTo>
                  <a:cubicBezTo>
                    <a:pt x="38" y="89"/>
                    <a:pt x="36" y="49"/>
                    <a:pt x="34" y="47"/>
                  </a:cubicBezTo>
                  <a:close/>
                  <a:moveTo>
                    <a:pt x="3482" y="0"/>
                  </a:moveTo>
                  <a:cubicBezTo>
                    <a:pt x="2474" y="10"/>
                    <a:pt x="1610" y="18"/>
                    <a:pt x="984" y="23"/>
                  </a:cubicBezTo>
                  <a:cubicBezTo>
                    <a:pt x="691" y="28"/>
                    <a:pt x="454" y="33"/>
                    <a:pt x="278" y="35"/>
                  </a:cubicBezTo>
                  <a:cubicBezTo>
                    <a:pt x="116" y="40"/>
                    <a:pt x="30" y="43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1" y="46"/>
                    <a:pt x="28" y="82"/>
                    <a:pt x="26" y="151"/>
                  </a:cubicBezTo>
                  <a:cubicBezTo>
                    <a:pt x="23" y="235"/>
                    <a:pt x="20" y="340"/>
                    <a:pt x="16" y="469"/>
                  </a:cubicBezTo>
                  <a:cubicBezTo>
                    <a:pt x="14" y="614"/>
                    <a:pt x="10" y="785"/>
                    <a:pt x="6" y="981"/>
                  </a:cubicBezTo>
                  <a:cubicBezTo>
                    <a:pt x="0" y="1181"/>
                    <a:pt x="8" y="1413"/>
                    <a:pt x="89" y="1655"/>
                  </a:cubicBezTo>
                  <a:cubicBezTo>
                    <a:pt x="168" y="1895"/>
                    <a:pt x="308" y="2143"/>
                    <a:pt x="519" y="2356"/>
                  </a:cubicBezTo>
                  <a:cubicBezTo>
                    <a:pt x="731" y="2564"/>
                    <a:pt x="1012" y="2739"/>
                    <a:pt x="1341" y="2818"/>
                  </a:cubicBezTo>
                  <a:cubicBezTo>
                    <a:pt x="1473" y="2850"/>
                    <a:pt x="1612" y="2869"/>
                    <a:pt x="1753" y="2869"/>
                  </a:cubicBezTo>
                  <a:cubicBezTo>
                    <a:pt x="1787" y="2869"/>
                    <a:pt x="1820" y="2868"/>
                    <a:pt x="1854" y="2866"/>
                  </a:cubicBezTo>
                  <a:cubicBezTo>
                    <a:pt x="2030" y="2859"/>
                    <a:pt x="2209" y="2824"/>
                    <a:pt x="2381" y="2758"/>
                  </a:cubicBezTo>
                  <a:cubicBezTo>
                    <a:pt x="2726" y="2632"/>
                    <a:pt x="3039" y="2384"/>
                    <a:pt x="3250" y="2057"/>
                  </a:cubicBezTo>
                  <a:cubicBezTo>
                    <a:pt x="3453" y="1746"/>
                    <a:pt x="3543" y="1375"/>
                    <a:pt x="3531" y="1029"/>
                  </a:cubicBezTo>
                  <a:cubicBezTo>
                    <a:pt x="3530" y="689"/>
                    <a:pt x="3530" y="360"/>
                    <a:pt x="3529" y="47"/>
                  </a:cubicBezTo>
                  <a:lnTo>
                    <a:pt x="3529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4392988" y="1270075"/>
              <a:ext cx="32875" cy="2475"/>
            </a:xfrm>
            <a:custGeom>
              <a:avLst/>
              <a:gdLst/>
              <a:ahLst/>
              <a:cxnLst/>
              <a:rect l="l" t="t" r="r" b="b"/>
              <a:pathLst>
                <a:path w="1315" h="99" extrusionOk="0">
                  <a:moveTo>
                    <a:pt x="657" y="0"/>
                  </a:moveTo>
                  <a:cubicBezTo>
                    <a:pt x="295" y="0"/>
                    <a:pt x="1" y="22"/>
                    <a:pt x="1" y="49"/>
                  </a:cubicBezTo>
                  <a:cubicBezTo>
                    <a:pt x="1" y="77"/>
                    <a:pt x="295" y="99"/>
                    <a:pt x="657" y="99"/>
                  </a:cubicBezTo>
                  <a:cubicBezTo>
                    <a:pt x="1021" y="99"/>
                    <a:pt x="1314" y="77"/>
                    <a:pt x="1314" y="49"/>
                  </a:cubicBezTo>
                  <a:cubicBezTo>
                    <a:pt x="1314" y="22"/>
                    <a:pt x="1021" y="0"/>
                    <a:pt x="65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4217288" y="1270575"/>
              <a:ext cx="90950" cy="2525"/>
            </a:xfrm>
            <a:custGeom>
              <a:avLst/>
              <a:gdLst/>
              <a:ahLst/>
              <a:cxnLst/>
              <a:rect l="l" t="t" r="r" b="b"/>
              <a:pathLst>
                <a:path w="3638" h="101" extrusionOk="0">
                  <a:moveTo>
                    <a:pt x="2001" y="0"/>
                  </a:moveTo>
                  <a:cubicBezTo>
                    <a:pt x="1941" y="0"/>
                    <a:pt x="1880" y="0"/>
                    <a:pt x="1819" y="0"/>
                  </a:cubicBezTo>
                  <a:cubicBezTo>
                    <a:pt x="815" y="4"/>
                    <a:pt x="0" y="28"/>
                    <a:pt x="1" y="55"/>
                  </a:cubicBezTo>
                  <a:cubicBezTo>
                    <a:pt x="1" y="82"/>
                    <a:pt x="718" y="100"/>
                    <a:pt x="1637" y="100"/>
                  </a:cubicBezTo>
                  <a:cubicBezTo>
                    <a:pt x="1697" y="100"/>
                    <a:pt x="1757" y="100"/>
                    <a:pt x="1819" y="100"/>
                  </a:cubicBezTo>
                  <a:cubicBezTo>
                    <a:pt x="2824" y="96"/>
                    <a:pt x="3638" y="72"/>
                    <a:pt x="3638" y="45"/>
                  </a:cubicBezTo>
                  <a:cubicBezTo>
                    <a:pt x="3638" y="19"/>
                    <a:pt x="2920" y="0"/>
                    <a:pt x="200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4815563" y="1280200"/>
              <a:ext cx="347550" cy="442450"/>
            </a:xfrm>
            <a:custGeom>
              <a:avLst/>
              <a:gdLst/>
              <a:ahLst/>
              <a:cxnLst/>
              <a:rect l="l" t="t" r="r" b="b"/>
              <a:pathLst>
                <a:path w="13902" h="17698" extrusionOk="0">
                  <a:moveTo>
                    <a:pt x="6952" y="0"/>
                  </a:moveTo>
                  <a:lnTo>
                    <a:pt x="1345" y="2006"/>
                  </a:lnTo>
                  <a:cubicBezTo>
                    <a:pt x="629" y="2344"/>
                    <a:pt x="1" y="2547"/>
                    <a:pt x="1" y="3214"/>
                  </a:cubicBezTo>
                  <a:lnTo>
                    <a:pt x="1" y="6533"/>
                  </a:lnTo>
                  <a:cubicBezTo>
                    <a:pt x="1" y="8839"/>
                    <a:pt x="605" y="11124"/>
                    <a:pt x="1848" y="13141"/>
                  </a:cubicBezTo>
                  <a:cubicBezTo>
                    <a:pt x="2893" y="14839"/>
                    <a:pt x="4513" y="16587"/>
                    <a:pt x="7007" y="17697"/>
                  </a:cubicBezTo>
                  <a:cubicBezTo>
                    <a:pt x="9299" y="16952"/>
                    <a:pt x="11009" y="14968"/>
                    <a:pt x="12055" y="13270"/>
                  </a:cubicBezTo>
                  <a:cubicBezTo>
                    <a:pt x="13298" y="11253"/>
                    <a:pt x="13902" y="8968"/>
                    <a:pt x="13902" y="6663"/>
                  </a:cubicBezTo>
                  <a:lnTo>
                    <a:pt x="13902" y="3677"/>
                  </a:lnTo>
                  <a:cubicBezTo>
                    <a:pt x="13902" y="2726"/>
                    <a:pt x="13398" y="2262"/>
                    <a:pt x="12613" y="2033"/>
                  </a:cubicBezTo>
                  <a:lnTo>
                    <a:pt x="6952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4815563" y="1280200"/>
              <a:ext cx="175175" cy="442450"/>
            </a:xfrm>
            <a:custGeom>
              <a:avLst/>
              <a:gdLst/>
              <a:ahLst/>
              <a:cxnLst/>
              <a:rect l="l" t="t" r="r" b="b"/>
              <a:pathLst>
                <a:path w="7007" h="17698" extrusionOk="0">
                  <a:moveTo>
                    <a:pt x="6952" y="0"/>
                  </a:moveTo>
                  <a:lnTo>
                    <a:pt x="1345" y="2006"/>
                  </a:lnTo>
                  <a:cubicBezTo>
                    <a:pt x="756" y="2263"/>
                    <a:pt x="1" y="2547"/>
                    <a:pt x="1" y="3214"/>
                  </a:cubicBezTo>
                  <a:lnTo>
                    <a:pt x="1" y="6533"/>
                  </a:lnTo>
                  <a:cubicBezTo>
                    <a:pt x="1" y="8839"/>
                    <a:pt x="605" y="11124"/>
                    <a:pt x="1848" y="13141"/>
                  </a:cubicBezTo>
                  <a:cubicBezTo>
                    <a:pt x="2893" y="14839"/>
                    <a:pt x="4513" y="16587"/>
                    <a:pt x="7007" y="17697"/>
                  </a:cubicBezTo>
                  <a:lnTo>
                    <a:pt x="7007" y="15770"/>
                  </a:lnTo>
                  <a:cubicBezTo>
                    <a:pt x="5034" y="14892"/>
                    <a:pt x="3753" y="13479"/>
                    <a:pt x="2925" y="12136"/>
                  </a:cubicBezTo>
                  <a:cubicBezTo>
                    <a:pt x="1942" y="10540"/>
                    <a:pt x="1464" y="8733"/>
                    <a:pt x="1464" y="6909"/>
                  </a:cubicBezTo>
                  <a:lnTo>
                    <a:pt x="1464" y="4579"/>
                  </a:lnTo>
                  <a:cubicBezTo>
                    <a:pt x="1464" y="4052"/>
                    <a:pt x="1782" y="3558"/>
                    <a:pt x="2414" y="3263"/>
                  </a:cubicBezTo>
                  <a:lnTo>
                    <a:pt x="6953" y="1566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4989338" y="1280200"/>
              <a:ext cx="175150" cy="442450"/>
            </a:xfrm>
            <a:custGeom>
              <a:avLst/>
              <a:gdLst/>
              <a:ahLst/>
              <a:cxnLst/>
              <a:rect l="l" t="t" r="r" b="b"/>
              <a:pathLst>
                <a:path w="7006" h="17698" extrusionOk="0">
                  <a:moveTo>
                    <a:pt x="1" y="0"/>
                  </a:moveTo>
                  <a:lnTo>
                    <a:pt x="2" y="1566"/>
                  </a:lnTo>
                  <a:lnTo>
                    <a:pt x="4593" y="3290"/>
                  </a:lnTo>
                  <a:cubicBezTo>
                    <a:pt x="5225" y="3586"/>
                    <a:pt x="5543" y="4080"/>
                    <a:pt x="5543" y="4607"/>
                  </a:cubicBezTo>
                  <a:lnTo>
                    <a:pt x="5543" y="6936"/>
                  </a:lnTo>
                  <a:cubicBezTo>
                    <a:pt x="5543" y="8760"/>
                    <a:pt x="5065" y="10568"/>
                    <a:pt x="4082" y="12163"/>
                  </a:cubicBezTo>
                  <a:cubicBezTo>
                    <a:pt x="3254" y="13507"/>
                    <a:pt x="2028" y="14892"/>
                    <a:pt x="56" y="15770"/>
                  </a:cubicBezTo>
                  <a:lnTo>
                    <a:pt x="56" y="17697"/>
                  </a:lnTo>
                  <a:cubicBezTo>
                    <a:pt x="453" y="17564"/>
                    <a:pt x="817" y="17411"/>
                    <a:pt x="1168" y="17220"/>
                  </a:cubicBezTo>
                  <a:cubicBezTo>
                    <a:pt x="2108" y="16708"/>
                    <a:pt x="2910" y="16005"/>
                    <a:pt x="3522" y="15369"/>
                  </a:cubicBezTo>
                  <a:cubicBezTo>
                    <a:pt x="4207" y="14656"/>
                    <a:pt x="4717" y="13887"/>
                    <a:pt x="5159" y="13168"/>
                  </a:cubicBezTo>
                  <a:cubicBezTo>
                    <a:pt x="6402" y="11151"/>
                    <a:pt x="7006" y="8866"/>
                    <a:pt x="6951" y="6497"/>
                  </a:cubicBezTo>
                  <a:lnTo>
                    <a:pt x="6954" y="3756"/>
                  </a:lnTo>
                  <a:cubicBezTo>
                    <a:pt x="6951" y="2391"/>
                    <a:pt x="6251" y="2291"/>
                    <a:pt x="5662" y="20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4935838" y="1401225"/>
              <a:ext cx="109750" cy="155075"/>
            </a:xfrm>
            <a:custGeom>
              <a:avLst/>
              <a:gdLst/>
              <a:ahLst/>
              <a:cxnLst/>
              <a:rect l="l" t="t" r="r" b="b"/>
              <a:pathLst>
                <a:path w="4390" h="6203" extrusionOk="0">
                  <a:moveTo>
                    <a:pt x="2179" y="317"/>
                  </a:moveTo>
                  <a:cubicBezTo>
                    <a:pt x="2815" y="317"/>
                    <a:pt x="3332" y="834"/>
                    <a:pt x="3332" y="1468"/>
                  </a:cubicBezTo>
                  <a:lnTo>
                    <a:pt x="3326" y="1914"/>
                  </a:lnTo>
                  <a:lnTo>
                    <a:pt x="1020" y="1914"/>
                  </a:lnTo>
                  <a:lnTo>
                    <a:pt x="1026" y="1470"/>
                  </a:lnTo>
                  <a:cubicBezTo>
                    <a:pt x="1026" y="834"/>
                    <a:pt x="1543" y="317"/>
                    <a:pt x="2179" y="317"/>
                  </a:cubicBezTo>
                  <a:close/>
                  <a:moveTo>
                    <a:pt x="2196" y="3395"/>
                  </a:moveTo>
                  <a:cubicBezTo>
                    <a:pt x="2437" y="3395"/>
                    <a:pt x="2633" y="3590"/>
                    <a:pt x="2633" y="3832"/>
                  </a:cubicBezTo>
                  <a:cubicBezTo>
                    <a:pt x="2633" y="3983"/>
                    <a:pt x="2556" y="4117"/>
                    <a:pt x="2439" y="4196"/>
                  </a:cubicBezTo>
                  <a:cubicBezTo>
                    <a:pt x="2490" y="4396"/>
                    <a:pt x="2571" y="4722"/>
                    <a:pt x="2571" y="4722"/>
                  </a:cubicBezTo>
                  <a:lnTo>
                    <a:pt x="1854" y="4722"/>
                  </a:lnTo>
                  <a:lnTo>
                    <a:pt x="1965" y="4203"/>
                  </a:lnTo>
                  <a:cubicBezTo>
                    <a:pt x="1841" y="4127"/>
                    <a:pt x="1758" y="3989"/>
                    <a:pt x="1758" y="3832"/>
                  </a:cubicBezTo>
                  <a:cubicBezTo>
                    <a:pt x="1758" y="3590"/>
                    <a:pt x="1954" y="3395"/>
                    <a:pt x="2196" y="3395"/>
                  </a:cubicBezTo>
                  <a:close/>
                  <a:moveTo>
                    <a:pt x="2179" y="0"/>
                  </a:moveTo>
                  <a:cubicBezTo>
                    <a:pt x="1368" y="0"/>
                    <a:pt x="709" y="659"/>
                    <a:pt x="709" y="1468"/>
                  </a:cubicBezTo>
                  <a:lnTo>
                    <a:pt x="703" y="1925"/>
                  </a:lnTo>
                  <a:cubicBezTo>
                    <a:pt x="305" y="1983"/>
                    <a:pt x="1" y="2324"/>
                    <a:pt x="1" y="2737"/>
                  </a:cubicBezTo>
                  <a:lnTo>
                    <a:pt x="1" y="5380"/>
                  </a:lnTo>
                  <a:cubicBezTo>
                    <a:pt x="1" y="5834"/>
                    <a:pt x="369" y="6203"/>
                    <a:pt x="823" y="6203"/>
                  </a:cubicBezTo>
                  <a:lnTo>
                    <a:pt x="3568" y="6203"/>
                  </a:lnTo>
                  <a:cubicBezTo>
                    <a:pt x="4022" y="6203"/>
                    <a:pt x="4390" y="5834"/>
                    <a:pt x="4390" y="5380"/>
                  </a:cubicBezTo>
                  <a:lnTo>
                    <a:pt x="4390" y="2737"/>
                  </a:lnTo>
                  <a:cubicBezTo>
                    <a:pt x="4390" y="2308"/>
                    <a:pt x="4062" y="1956"/>
                    <a:pt x="3643" y="1918"/>
                  </a:cubicBezTo>
                  <a:lnTo>
                    <a:pt x="3649" y="1470"/>
                  </a:lnTo>
                  <a:cubicBezTo>
                    <a:pt x="3649" y="659"/>
                    <a:pt x="2990" y="0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4871488" y="1373625"/>
              <a:ext cx="14100" cy="74775"/>
            </a:xfrm>
            <a:custGeom>
              <a:avLst/>
              <a:gdLst/>
              <a:ahLst/>
              <a:cxnLst/>
              <a:rect l="l" t="t" r="r" b="b"/>
              <a:pathLst>
                <a:path w="564" h="2991" extrusionOk="0">
                  <a:moveTo>
                    <a:pt x="541" y="1"/>
                  </a:moveTo>
                  <a:cubicBezTo>
                    <a:pt x="521" y="1"/>
                    <a:pt x="482" y="8"/>
                    <a:pt x="429" y="32"/>
                  </a:cubicBezTo>
                  <a:cubicBezTo>
                    <a:pt x="354" y="68"/>
                    <a:pt x="253" y="147"/>
                    <a:pt x="181" y="282"/>
                  </a:cubicBezTo>
                  <a:cubicBezTo>
                    <a:pt x="107" y="414"/>
                    <a:pt x="72" y="592"/>
                    <a:pt x="54" y="783"/>
                  </a:cubicBezTo>
                  <a:cubicBezTo>
                    <a:pt x="34" y="972"/>
                    <a:pt x="20" y="1183"/>
                    <a:pt x="14" y="1403"/>
                  </a:cubicBezTo>
                  <a:cubicBezTo>
                    <a:pt x="1" y="1844"/>
                    <a:pt x="25" y="2244"/>
                    <a:pt x="59" y="2530"/>
                  </a:cubicBezTo>
                  <a:cubicBezTo>
                    <a:pt x="92" y="2816"/>
                    <a:pt x="131" y="2990"/>
                    <a:pt x="144" y="2990"/>
                  </a:cubicBezTo>
                  <a:cubicBezTo>
                    <a:pt x="144" y="2990"/>
                    <a:pt x="144" y="2990"/>
                    <a:pt x="144" y="2990"/>
                  </a:cubicBezTo>
                  <a:cubicBezTo>
                    <a:pt x="159" y="2987"/>
                    <a:pt x="144" y="2810"/>
                    <a:pt x="129" y="2524"/>
                  </a:cubicBezTo>
                  <a:cubicBezTo>
                    <a:pt x="113" y="2237"/>
                    <a:pt x="99" y="1842"/>
                    <a:pt x="113" y="1405"/>
                  </a:cubicBezTo>
                  <a:cubicBezTo>
                    <a:pt x="119" y="1187"/>
                    <a:pt x="130" y="979"/>
                    <a:pt x="145" y="791"/>
                  </a:cubicBezTo>
                  <a:cubicBezTo>
                    <a:pt x="159" y="603"/>
                    <a:pt x="184" y="437"/>
                    <a:pt x="244" y="313"/>
                  </a:cubicBezTo>
                  <a:cubicBezTo>
                    <a:pt x="363" y="56"/>
                    <a:pt x="564" y="16"/>
                    <a:pt x="554" y="4"/>
                  </a:cubicBezTo>
                  <a:cubicBezTo>
                    <a:pt x="554" y="2"/>
                    <a:pt x="549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4875688" y="1469200"/>
              <a:ext cx="2675" cy="15325"/>
            </a:xfrm>
            <a:custGeom>
              <a:avLst/>
              <a:gdLst/>
              <a:ahLst/>
              <a:cxnLst/>
              <a:rect l="l" t="t" r="r" b="b"/>
              <a:pathLst>
                <a:path w="107" h="613" extrusionOk="0"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20" y="1"/>
                    <a:pt x="0" y="139"/>
                    <a:pt x="4" y="307"/>
                  </a:cubicBezTo>
                  <a:cubicBezTo>
                    <a:pt x="7" y="475"/>
                    <a:pt x="32" y="612"/>
                    <a:pt x="60" y="612"/>
                  </a:cubicBezTo>
                  <a:cubicBezTo>
                    <a:pt x="60" y="612"/>
                    <a:pt x="60" y="612"/>
                    <a:pt x="60" y="612"/>
                  </a:cubicBezTo>
                  <a:cubicBezTo>
                    <a:pt x="87" y="611"/>
                    <a:pt x="106" y="474"/>
                    <a:pt x="103" y="306"/>
                  </a:cubicBezTo>
                  <a:cubicBezTo>
                    <a:pt x="100" y="137"/>
                    <a:pt x="75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4285388" y="1826775"/>
              <a:ext cx="1021100" cy="407950"/>
            </a:xfrm>
            <a:custGeom>
              <a:avLst/>
              <a:gdLst/>
              <a:ahLst/>
              <a:cxnLst/>
              <a:rect l="l" t="t" r="r" b="b"/>
              <a:pathLst>
                <a:path w="40844" h="16318" extrusionOk="0">
                  <a:moveTo>
                    <a:pt x="17698" y="1"/>
                  </a:moveTo>
                  <a:lnTo>
                    <a:pt x="11384" y="15613"/>
                  </a:lnTo>
                  <a:lnTo>
                    <a:pt x="0" y="15613"/>
                  </a:lnTo>
                  <a:lnTo>
                    <a:pt x="0" y="16318"/>
                  </a:lnTo>
                  <a:lnTo>
                    <a:pt x="33908" y="16318"/>
                  </a:lnTo>
                  <a:lnTo>
                    <a:pt x="40844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909688" y="2012975"/>
              <a:ext cx="65150" cy="72875"/>
            </a:xfrm>
            <a:custGeom>
              <a:avLst/>
              <a:gdLst/>
              <a:ahLst/>
              <a:cxnLst/>
              <a:rect l="l" t="t" r="r" b="b"/>
              <a:pathLst>
                <a:path w="2606" h="2915" extrusionOk="0">
                  <a:moveTo>
                    <a:pt x="1477" y="1"/>
                  </a:moveTo>
                  <a:cubicBezTo>
                    <a:pt x="954" y="1"/>
                    <a:pt x="428" y="465"/>
                    <a:pt x="230" y="1145"/>
                  </a:cubicBezTo>
                  <a:cubicBezTo>
                    <a:pt x="1" y="1931"/>
                    <a:pt x="296" y="2708"/>
                    <a:pt x="889" y="2880"/>
                  </a:cubicBezTo>
                  <a:cubicBezTo>
                    <a:pt x="968" y="2903"/>
                    <a:pt x="1049" y="2915"/>
                    <a:pt x="1130" y="2915"/>
                  </a:cubicBezTo>
                  <a:cubicBezTo>
                    <a:pt x="1653" y="2915"/>
                    <a:pt x="2178" y="2451"/>
                    <a:pt x="2377" y="1770"/>
                  </a:cubicBezTo>
                  <a:cubicBezTo>
                    <a:pt x="2605" y="985"/>
                    <a:pt x="2310" y="208"/>
                    <a:pt x="1717" y="35"/>
                  </a:cubicBezTo>
                  <a:cubicBezTo>
                    <a:pt x="1638" y="12"/>
                    <a:pt x="1557" y="1"/>
                    <a:pt x="14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RISET</a:t>
            </a:r>
            <a:endParaRPr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1"/>
          </p:nvPr>
        </p:nvSpPr>
        <p:spPr>
          <a:xfrm>
            <a:off x="5144393" y="2066208"/>
            <a:ext cx="4030827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Mengetahui</a:t>
            </a:r>
            <a:r>
              <a:rPr lang="en-US" dirty="0"/>
              <a:t> Tingkat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Enterpreneurship</a:t>
            </a:r>
            <a:r>
              <a:rPr lang="en-US" dirty="0"/>
              <a:t> pada </a:t>
            </a:r>
            <a:r>
              <a:rPr lang="en-US" dirty="0" err="1"/>
              <a:t>Siswa</a:t>
            </a:r>
            <a:r>
              <a:rPr lang="en-US" dirty="0"/>
              <a:t> SMA KANTA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 idx="3"/>
          </p:nvPr>
        </p:nvSpPr>
        <p:spPr>
          <a:xfrm>
            <a:off x="4594955" y="1432639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4"/>
          </p:nvPr>
        </p:nvSpPr>
        <p:spPr>
          <a:xfrm>
            <a:off x="5121155" y="4145971"/>
            <a:ext cx="4322665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Mengetahui</a:t>
            </a:r>
            <a:r>
              <a:rPr lang="en-US" dirty="0"/>
              <a:t> Tingkat </a:t>
            </a:r>
            <a:r>
              <a:rPr lang="en-US" dirty="0" err="1"/>
              <a:t>Ketertarikan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dunia </a:t>
            </a:r>
            <a:r>
              <a:rPr lang="en-US" dirty="0" err="1"/>
              <a:t>Enterpreneur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6"/>
          </p:nvPr>
        </p:nvSpPr>
        <p:spPr>
          <a:xfrm>
            <a:off x="4618193" y="2806847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7"/>
          </p:nvPr>
        </p:nvSpPr>
        <p:spPr>
          <a:xfrm>
            <a:off x="5088308" y="1342764"/>
            <a:ext cx="3433367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SMA KANTA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Enterpreneur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title" idx="9"/>
          </p:nvPr>
        </p:nvSpPr>
        <p:spPr>
          <a:xfrm>
            <a:off x="4618193" y="4237888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 idx="15"/>
          </p:nvPr>
        </p:nvSpPr>
        <p:spPr>
          <a:xfrm>
            <a:off x="4618193" y="2147541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1" name="Google Shape;361;p37"/>
          <p:cNvSpPr txBox="1">
            <a:spLocks noGrp="1"/>
          </p:cNvSpPr>
          <p:nvPr>
            <p:ph type="subTitle" idx="16"/>
          </p:nvPr>
        </p:nvSpPr>
        <p:spPr>
          <a:xfrm>
            <a:off x="5136697" y="2761446"/>
            <a:ext cx="3802957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Enterpreneurship</a:t>
            </a:r>
            <a:endParaRPr dirty="0"/>
          </a:p>
        </p:txBody>
      </p:sp>
      <p:sp>
        <p:nvSpPr>
          <p:cNvPr id="363" name="Google Shape;363;p37"/>
          <p:cNvSpPr txBox="1">
            <a:spLocks noGrp="1"/>
          </p:cNvSpPr>
          <p:nvPr>
            <p:ph type="title" idx="18"/>
          </p:nvPr>
        </p:nvSpPr>
        <p:spPr>
          <a:xfrm>
            <a:off x="4610497" y="3558856"/>
            <a:ext cx="5262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ubTitle" idx="19"/>
          </p:nvPr>
        </p:nvSpPr>
        <p:spPr>
          <a:xfrm>
            <a:off x="5144393" y="3456684"/>
            <a:ext cx="4038523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Mengetahui Tipe dan Objek Wirausaha yang diminati Siswa SMA KANTA</a:t>
            </a:r>
            <a:endParaRPr dirty="0"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7867875" y="375788"/>
            <a:ext cx="872125" cy="814600"/>
            <a:chOff x="7867875" y="375788"/>
            <a:chExt cx="872125" cy="814600"/>
          </a:xfrm>
        </p:grpSpPr>
        <p:sp>
          <p:nvSpPr>
            <p:cNvPr id="368" name="Google Shape;368;p37"/>
            <p:cNvSpPr/>
            <p:nvPr/>
          </p:nvSpPr>
          <p:spPr>
            <a:xfrm>
              <a:off x="7867875" y="589763"/>
              <a:ext cx="549975" cy="354500"/>
            </a:xfrm>
            <a:custGeom>
              <a:avLst/>
              <a:gdLst/>
              <a:ahLst/>
              <a:cxnLst/>
              <a:rect l="l" t="t" r="r" b="b"/>
              <a:pathLst>
                <a:path w="21999" h="14180" extrusionOk="0">
                  <a:moveTo>
                    <a:pt x="1850" y="0"/>
                  </a:moveTo>
                  <a:cubicBezTo>
                    <a:pt x="1754" y="260"/>
                    <a:pt x="1664" y="523"/>
                    <a:pt x="1587" y="794"/>
                  </a:cubicBezTo>
                  <a:cubicBezTo>
                    <a:pt x="1" y="6377"/>
                    <a:pt x="3240" y="12189"/>
                    <a:pt x="8823" y="13776"/>
                  </a:cubicBezTo>
                  <a:cubicBezTo>
                    <a:pt x="9784" y="14049"/>
                    <a:pt x="10751" y="14179"/>
                    <a:pt x="11702" y="14179"/>
                  </a:cubicBezTo>
                  <a:cubicBezTo>
                    <a:pt x="16281" y="14179"/>
                    <a:pt x="20491" y="11163"/>
                    <a:pt x="21805" y="6541"/>
                  </a:cubicBezTo>
                  <a:cubicBezTo>
                    <a:pt x="21882" y="6270"/>
                    <a:pt x="21944" y="5999"/>
                    <a:pt x="21999" y="5727"/>
                  </a:cubicBezTo>
                  <a:lnTo>
                    <a:pt x="21999" y="5727"/>
                  </a:lnTo>
                  <a:cubicBezTo>
                    <a:pt x="20451" y="9898"/>
                    <a:pt x="16467" y="12572"/>
                    <a:pt x="12157" y="12572"/>
                  </a:cubicBezTo>
                  <a:cubicBezTo>
                    <a:pt x="11206" y="12572"/>
                    <a:pt x="10240" y="12442"/>
                    <a:pt x="9280" y="12169"/>
                  </a:cubicBezTo>
                  <a:cubicBezTo>
                    <a:pt x="3968" y="10660"/>
                    <a:pt x="781" y="5324"/>
                    <a:pt x="185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7913783" y="379313"/>
              <a:ext cx="549975" cy="354500"/>
            </a:xfrm>
            <a:custGeom>
              <a:avLst/>
              <a:gdLst/>
              <a:ahLst/>
              <a:cxnLst/>
              <a:rect l="l" t="t" r="r" b="b"/>
              <a:pathLst>
                <a:path w="21999" h="14180" extrusionOk="0">
                  <a:moveTo>
                    <a:pt x="10297" y="1"/>
                  </a:moveTo>
                  <a:cubicBezTo>
                    <a:pt x="5718" y="1"/>
                    <a:pt x="1508" y="3016"/>
                    <a:pt x="194" y="7639"/>
                  </a:cubicBezTo>
                  <a:cubicBezTo>
                    <a:pt x="117" y="7909"/>
                    <a:pt x="55" y="8181"/>
                    <a:pt x="0" y="8452"/>
                  </a:cubicBezTo>
                  <a:cubicBezTo>
                    <a:pt x="1549" y="4282"/>
                    <a:pt x="5532" y="1608"/>
                    <a:pt x="9842" y="1608"/>
                  </a:cubicBezTo>
                  <a:cubicBezTo>
                    <a:pt x="10793" y="1608"/>
                    <a:pt x="11759" y="1738"/>
                    <a:pt x="12719" y="2010"/>
                  </a:cubicBezTo>
                  <a:cubicBezTo>
                    <a:pt x="18032" y="3520"/>
                    <a:pt x="21219" y="8856"/>
                    <a:pt x="20149" y="14179"/>
                  </a:cubicBezTo>
                  <a:cubicBezTo>
                    <a:pt x="20245" y="13920"/>
                    <a:pt x="20335" y="13656"/>
                    <a:pt x="20411" y="13386"/>
                  </a:cubicBezTo>
                  <a:cubicBezTo>
                    <a:pt x="21999" y="7803"/>
                    <a:pt x="18759" y="1990"/>
                    <a:pt x="13177" y="404"/>
                  </a:cubicBezTo>
                  <a:cubicBezTo>
                    <a:pt x="12216" y="131"/>
                    <a:pt x="11249" y="1"/>
                    <a:pt x="1029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7906350" y="375788"/>
              <a:ext cx="530150" cy="529100"/>
            </a:xfrm>
            <a:custGeom>
              <a:avLst/>
              <a:gdLst/>
              <a:ahLst/>
              <a:cxnLst/>
              <a:rect l="l" t="t" r="r" b="b"/>
              <a:pathLst>
                <a:path w="21206" h="21164" extrusionOk="0">
                  <a:moveTo>
                    <a:pt x="10458" y="1"/>
                  </a:moveTo>
                  <a:cubicBezTo>
                    <a:pt x="10264" y="1"/>
                    <a:pt x="10069" y="8"/>
                    <a:pt x="9874" y="31"/>
                  </a:cubicBezTo>
                  <a:cubicBezTo>
                    <a:pt x="9374" y="46"/>
                    <a:pt x="8880" y="149"/>
                    <a:pt x="8378" y="235"/>
                  </a:cubicBezTo>
                  <a:cubicBezTo>
                    <a:pt x="8130" y="290"/>
                    <a:pt x="7885" y="367"/>
                    <a:pt x="7636" y="432"/>
                  </a:cubicBezTo>
                  <a:cubicBezTo>
                    <a:pt x="7384" y="491"/>
                    <a:pt x="7143" y="584"/>
                    <a:pt x="6900" y="679"/>
                  </a:cubicBezTo>
                  <a:cubicBezTo>
                    <a:pt x="6405" y="846"/>
                    <a:pt x="5941" y="1098"/>
                    <a:pt x="5464" y="1332"/>
                  </a:cubicBezTo>
                  <a:cubicBezTo>
                    <a:pt x="5013" y="1613"/>
                    <a:pt x="4548" y="1882"/>
                    <a:pt x="4129" y="2227"/>
                  </a:cubicBezTo>
                  <a:cubicBezTo>
                    <a:pt x="3282" y="2896"/>
                    <a:pt x="2486" y="3682"/>
                    <a:pt x="1872" y="4620"/>
                  </a:cubicBezTo>
                  <a:cubicBezTo>
                    <a:pt x="1248" y="5548"/>
                    <a:pt x="760" y="6584"/>
                    <a:pt x="431" y="7686"/>
                  </a:cubicBezTo>
                  <a:cubicBezTo>
                    <a:pt x="130" y="8796"/>
                    <a:pt x="0" y="9935"/>
                    <a:pt x="42" y="11052"/>
                  </a:cubicBezTo>
                  <a:cubicBezTo>
                    <a:pt x="71" y="12173"/>
                    <a:pt x="336" y="13260"/>
                    <a:pt x="703" y="14275"/>
                  </a:cubicBezTo>
                  <a:cubicBezTo>
                    <a:pt x="878" y="14789"/>
                    <a:pt x="1132" y="15263"/>
                    <a:pt x="1369" y="15740"/>
                  </a:cubicBezTo>
                  <a:cubicBezTo>
                    <a:pt x="1651" y="16190"/>
                    <a:pt x="1913" y="16648"/>
                    <a:pt x="2246" y="17050"/>
                  </a:cubicBezTo>
                  <a:cubicBezTo>
                    <a:pt x="2403" y="17258"/>
                    <a:pt x="2559" y="17465"/>
                    <a:pt x="2742" y="17648"/>
                  </a:cubicBezTo>
                  <a:cubicBezTo>
                    <a:pt x="2919" y="17835"/>
                    <a:pt x="3088" y="18029"/>
                    <a:pt x="3269" y="18206"/>
                  </a:cubicBezTo>
                  <a:cubicBezTo>
                    <a:pt x="3652" y="18544"/>
                    <a:pt x="4019" y="18890"/>
                    <a:pt x="4434" y="19166"/>
                  </a:cubicBezTo>
                  <a:cubicBezTo>
                    <a:pt x="4825" y="19476"/>
                    <a:pt x="5265" y="19699"/>
                    <a:pt x="5681" y="19948"/>
                  </a:cubicBezTo>
                  <a:cubicBezTo>
                    <a:pt x="5896" y="20059"/>
                    <a:pt x="6119" y="20151"/>
                    <a:pt x="6336" y="20252"/>
                  </a:cubicBezTo>
                  <a:lnTo>
                    <a:pt x="6661" y="20401"/>
                  </a:lnTo>
                  <a:cubicBezTo>
                    <a:pt x="6770" y="20447"/>
                    <a:pt x="6884" y="20479"/>
                    <a:pt x="6995" y="20519"/>
                  </a:cubicBezTo>
                  <a:cubicBezTo>
                    <a:pt x="7218" y="20594"/>
                    <a:pt x="7439" y="20669"/>
                    <a:pt x="7659" y="20743"/>
                  </a:cubicBezTo>
                  <a:cubicBezTo>
                    <a:pt x="7881" y="20810"/>
                    <a:pt x="8109" y="20851"/>
                    <a:pt x="8331" y="20905"/>
                  </a:cubicBezTo>
                  <a:cubicBezTo>
                    <a:pt x="8773" y="21026"/>
                    <a:pt x="9223" y="21059"/>
                    <a:pt x="9661" y="21118"/>
                  </a:cubicBezTo>
                  <a:cubicBezTo>
                    <a:pt x="9981" y="21149"/>
                    <a:pt x="10297" y="21164"/>
                    <a:pt x="10609" y="21164"/>
                  </a:cubicBezTo>
                  <a:cubicBezTo>
                    <a:pt x="12019" y="21164"/>
                    <a:pt x="13339" y="20862"/>
                    <a:pt x="14480" y="20416"/>
                  </a:cubicBezTo>
                  <a:cubicBezTo>
                    <a:pt x="15878" y="19865"/>
                    <a:pt x="17012" y="19071"/>
                    <a:pt x="17871" y="18249"/>
                  </a:cubicBezTo>
                  <a:cubicBezTo>
                    <a:pt x="18726" y="17423"/>
                    <a:pt x="19351" y="16592"/>
                    <a:pt x="19745" y="15854"/>
                  </a:cubicBezTo>
                  <a:cubicBezTo>
                    <a:pt x="19967" y="15497"/>
                    <a:pt x="20110" y="15153"/>
                    <a:pt x="20241" y="14858"/>
                  </a:cubicBezTo>
                  <a:cubicBezTo>
                    <a:pt x="20305" y="14711"/>
                    <a:pt x="20371" y="14577"/>
                    <a:pt x="20419" y="14450"/>
                  </a:cubicBezTo>
                  <a:cubicBezTo>
                    <a:pt x="20461" y="14321"/>
                    <a:pt x="20499" y="14204"/>
                    <a:pt x="20534" y="14099"/>
                  </a:cubicBezTo>
                  <a:cubicBezTo>
                    <a:pt x="20599" y="13895"/>
                    <a:pt x="20650" y="13736"/>
                    <a:pt x="20687" y="13622"/>
                  </a:cubicBezTo>
                  <a:cubicBezTo>
                    <a:pt x="20720" y="13515"/>
                    <a:pt x="20733" y="13459"/>
                    <a:pt x="20733" y="13459"/>
                  </a:cubicBezTo>
                  <a:lnTo>
                    <a:pt x="20733" y="13459"/>
                  </a:lnTo>
                  <a:cubicBezTo>
                    <a:pt x="20733" y="13459"/>
                    <a:pt x="20708" y="13511"/>
                    <a:pt x="20669" y="13617"/>
                  </a:cubicBezTo>
                  <a:cubicBezTo>
                    <a:pt x="20629" y="13729"/>
                    <a:pt x="20572" y="13886"/>
                    <a:pt x="20500" y="14087"/>
                  </a:cubicBezTo>
                  <a:cubicBezTo>
                    <a:pt x="20463" y="14191"/>
                    <a:pt x="20423" y="14307"/>
                    <a:pt x="20378" y="14434"/>
                  </a:cubicBezTo>
                  <a:cubicBezTo>
                    <a:pt x="20327" y="14560"/>
                    <a:pt x="20260" y="14691"/>
                    <a:pt x="20193" y="14837"/>
                  </a:cubicBezTo>
                  <a:cubicBezTo>
                    <a:pt x="20058" y="15128"/>
                    <a:pt x="19911" y="15469"/>
                    <a:pt x="19685" y="15819"/>
                  </a:cubicBezTo>
                  <a:cubicBezTo>
                    <a:pt x="19285" y="16548"/>
                    <a:pt x="18657" y="17365"/>
                    <a:pt x="17803" y="18178"/>
                  </a:cubicBezTo>
                  <a:cubicBezTo>
                    <a:pt x="16946" y="18985"/>
                    <a:pt x="15819" y="19763"/>
                    <a:pt x="14434" y="20300"/>
                  </a:cubicBezTo>
                  <a:cubicBezTo>
                    <a:pt x="13316" y="20731"/>
                    <a:pt x="12025" y="21021"/>
                    <a:pt x="10650" y="21021"/>
                  </a:cubicBezTo>
                  <a:cubicBezTo>
                    <a:pt x="10329" y="21021"/>
                    <a:pt x="10004" y="21005"/>
                    <a:pt x="9675" y="20972"/>
                  </a:cubicBezTo>
                  <a:cubicBezTo>
                    <a:pt x="9242" y="20913"/>
                    <a:pt x="8799" y="20879"/>
                    <a:pt x="8363" y="20758"/>
                  </a:cubicBezTo>
                  <a:cubicBezTo>
                    <a:pt x="8145" y="20704"/>
                    <a:pt x="7921" y="20663"/>
                    <a:pt x="7702" y="20596"/>
                  </a:cubicBezTo>
                  <a:cubicBezTo>
                    <a:pt x="7486" y="20523"/>
                    <a:pt x="7267" y="20448"/>
                    <a:pt x="7047" y="20373"/>
                  </a:cubicBezTo>
                  <a:cubicBezTo>
                    <a:pt x="6938" y="20334"/>
                    <a:pt x="6826" y="20302"/>
                    <a:pt x="6719" y="20256"/>
                  </a:cubicBezTo>
                  <a:lnTo>
                    <a:pt x="6399" y="20109"/>
                  </a:lnTo>
                  <a:cubicBezTo>
                    <a:pt x="6186" y="20009"/>
                    <a:pt x="5966" y="19918"/>
                    <a:pt x="5755" y="19808"/>
                  </a:cubicBezTo>
                  <a:cubicBezTo>
                    <a:pt x="5347" y="19561"/>
                    <a:pt x="4913" y="19341"/>
                    <a:pt x="4529" y="19034"/>
                  </a:cubicBezTo>
                  <a:cubicBezTo>
                    <a:pt x="4120" y="18763"/>
                    <a:pt x="3760" y="18420"/>
                    <a:pt x="3385" y="18087"/>
                  </a:cubicBezTo>
                  <a:cubicBezTo>
                    <a:pt x="3206" y="17912"/>
                    <a:pt x="3041" y="17720"/>
                    <a:pt x="2866" y="17537"/>
                  </a:cubicBezTo>
                  <a:cubicBezTo>
                    <a:pt x="2686" y="17357"/>
                    <a:pt x="2533" y="17153"/>
                    <a:pt x="2380" y="16948"/>
                  </a:cubicBezTo>
                  <a:cubicBezTo>
                    <a:pt x="2051" y="16551"/>
                    <a:pt x="1795" y="16100"/>
                    <a:pt x="1517" y="15657"/>
                  </a:cubicBezTo>
                  <a:cubicBezTo>
                    <a:pt x="1286" y="15187"/>
                    <a:pt x="1036" y="14721"/>
                    <a:pt x="865" y="14215"/>
                  </a:cubicBezTo>
                  <a:cubicBezTo>
                    <a:pt x="504" y="13217"/>
                    <a:pt x="245" y="12147"/>
                    <a:pt x="218" y="11044"/>
                  </a:cubicBezTo>
                  <a:cubicBezTo>
                    <a:pt x="177" y="9945"/>
                    <a:pt x="305" y="8826"/>
                    <a:pt x="600" y="7734"/>
                  </a:cubicBezTo>
                  <a:cubicBezTo>
                    <a:pt x="924" y="6651"/>
                    <a:pt x="1404" y="5632"/>
                    <a:pt x="2016" y="4718"/>
                  </a:cubicBezTo>
                  <a:cubicBezTo>
                    <a:pt x="2620" y="3796"/>
                    <a:pt x="3402" y="3023"/>
                    <a:pt x="4234" y="2364"/>
                  </a:cubicBezTo>
                  <a:cubicBezTo>
                    <a:pt x="4645" y="2023"/>
                    <a:pt x="5104" y="1758"/>
                    <a:pt x="5547" y="1481"/>
                  </a:cubicBezTo>
                  <a:cubicBezTo>
                    <a:pt x="6016" y="1250"/>
                    <a:pt x="6472" y="1001"/>
                    <a:pt x="6959" y="837"/>
                  </a:cubicBezTo>
                  <a:cubicBezTo>
                    <a:pt x="7198" y="743"/>
                    <a:pt x="7436" y="651"/>
                    <a:pt x="7683" y="592"/>
                  </a:cubicBezTo>
                  <a:cubicBezTo>
                    <a:pt x="7928" y="527"/>
                    <a:pt x="8169" y="451"/>
                    <a:pt x="8414" y="396"/>
                  </a:cubicBezTo>
                  <a:cubicBezTo>
                    <a:pt x="8908" y="311"/>
                    <a:pt x="9394" y="209"/>
                    <a:pt x="9885" y="193"/>
                  </a:cubicBezTo>
                  <a:cubicBezTo>
                    <a:pt x="10085" y="169"/>
                    <a:pt x="10285" y="162"/>
                    <a:pt x="10484" y="162"/>
                  </a:cubicBezTo>
                  <a:cubicBezTo>
                    <a:pt x="10769" y="162"/>
                    <a:pt x="11053" y="177"/>
                    <a:pt x="11334" y="180"/>
                  </a:cubicBezTo>
                  <a:cubicBezTo>
                    <a:pt x="11572" y="197"/>
                    <a:pt x="11806" y="236"/>
                    <a:pt x="12040" y="262"/>
                  </a:cubicBezTo>
                  <a:lnTo>
                    <a:pt x="12389" y="306"/>
                  </a:lnTo>
                  <a:cubicBezTo>
                    <a:pt x="12505" y="322"/>
                    <a:pt x="12617" y="355"/>
                    <a:pt x="12731" y="379"/>
                  </a:cubicBezTo>
                  <a:cubicBezTo>
                    <a:pt x="12957" y="431"/>
                    <a:pt x="13182" y="482"/>
                    <a:pt x="13405" y="533"/>
                  </a:cubicBezTo>
                  <a:cubicBezTo>
                    <a:pt x="13626" y="592"/>
                    <a:pt x="13838" y="675"/>
                    <a:pt x="14052" y="744"/>
                  </a:cubicBezTo>
                  <a:cubicBezTo>
                    <a:pt x="14486" y="870"/>
                    <a:pt x="14881" y="1074"/>
                    <a:pt x="15279" y="1251"/>
                  </a:cubicBezTo>
                  <a:cubicBezTo>
                    <a:pt x="16852" y="2014"/>
                    <a:pt x="18080" y="3149"/>
                    <a:pt x="18974" y="4326"/>
                  </a:cubicBezTo>
                  <a:cubicBezTo>
                    <a:pt x="19869" y="5511"/>
                    <a:pt x="20419" y="6765"/>
                    <a:pt x="20723" y="7903"/>
                  </a:cubicBezTo>
                  <a:cubicBezTo>
                    <a:pt x="21022" y="9043"/>
                    <a:pt x="21127" y="10068"/>
                    <a:pt x="21084" y="10899"/>
                  </a:cubicBezTo>
                  <a:cubicBezTo>
                    <a:pt x="21092" y="11317"/>
                    <a:pt x="21038" y="11683"/>
                    <a:pt x="20999" y="12001"/>
                  </a:cubicBezTo>
                  <a:cubicBezTo>
                    <a:pt x="20979" y="12160"/>
                    <a:pt x="20967" y="12309"/>
                    <a:pt x="20944" y="12441"/>
                  </a:cubicBezTo>
                  <a:cubicBezTo>
                    <a:pt x="20915" y="12573"/>
                    <a:pt x="20889" y="12693"/>
                    <a:pt x="20866" y="12801"/>
                  </a:cubicBezTo>
                  <a:cubicBezTo>
                    <a:pt x="20821" y="13010"/>
                    <a:pt x="20787" y="13172"/>
                    <a:pt x="20762" y="13290"/>
                  </a:cubicBezTo>
                  <a:cubicBezTo>
                    <a:pt x="20740" y="13400"/>
                    <a:pt x="20733" y="13459"/>
                    <a:pt x="20733" y="13459"/>
                  </a:cubicBezTo>
                  <a:cubicBezTo>
                    <a:pt x="20733" y="13459"/>
                    <a:pt x="20751" y="13404"/>
                    <a:pt x="20779" y="13294"/>
                  </a:cubicBezTo>
                  <a:cubicBezTo>
                    <a:pt x="20809" y="13178"/>
                    <a:pt x="20849" y="13017"/>
                    <a:pt x="20901" y="12808"/>
                  </a:cubicBezTo>
                  <a:cubicBezTo>
                    <a:pt x="20927" y="12701"/>
                    <a:pt x="20956" y="12581"/>
                    <a:pt x="20988" y="12449"/>
                  </a:cubicBezTo>
                  <a:cubicBezTo>
                    <a:pt x="21013" y="12316"/>
                    <a:pt x="21028" y="12168"/>
                    <a:pt x="21051" y="12008"/>
                  </a:cubicBezTo>
                  <a:cubicBezTo>
                    <a:pt x="21094" y="11689"/>
                    <a:pt x="21155" y="11321"/>
                    <a:pt x="21152" y="10901"/>
                  </a:cubicBezTo>
                  <a:cubicBezTo>
                    <a:pt x="21205" y="10066"/>
                    <a:pt x="21111" y="9031"/>
                    <a:pt x="20818" y="7877"/>
                  </a:cubicBezTo>
                  <a:cubicBezTo>
                    <a:pt x="20520" y="6727"/>
                    <a:pt x="19973" y="5455"/>
                    <a:pt x="19074" y="4250"/>
                  </a:cubicBezTo>
                  <a:cubicBezTo>
                    <a:pt x="18176" y="3055"/>
                    <a:pt x="16937" y="1901"/>
                    <a:pt x="15344" y="1120"/>
                  </a:cubicBezTo>
                  <a:cubicBezTo>
                    <a:pt x="14941" y="940"/>
                    <a:pt x="14541" y="731"/>
                    <a:pt x="14101" y="602"/>
                  </a:cubicBezTo>
                  <a:cubicBezTo>
                    <a:pt x="13884" y="531"/>
                    <a:pt x="13669" y="446"/>
                    <a:pt x="13446" y="386"/>
                  </a:cubicBezTo>
                  <a:cubicBezTo>
                    <a:pt x="13220" y="334"/>
                    <a:pt x="12992" y="280"/>
                    <a:pt x="12762" y="227"/>
                  </a:cubicBezTo>
                  <a:cubicBezTo>
                    <a:pt x="12647" y="203"/>
                    <a:pt x="12533" y="169"/>
                    <a:pt x="12415" y="152"/>
                  </a:cubicBezTo>
                  <a:lnTo>
                    <a:pt x="12062" y="107"/>
                  </a:lnTo>
                  <a:cubicBezTo>
                    <a:pt x="11824" y="80"/>
                    <a:pt x="11586" y="39"/>
                    <a:pt x="11345" y="22"/>
                  </a:cubicBezTo>
                  <a:cubicBezTo>
                    <a:pt x="11052" y="18"/>
                    <a:pt x="10756" y="1"/>
                    <a:pt x="1045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8324825" y="805813"/>
              <a:ext cx="415175" cy="384575"/>
            </a:xfrm>
            <a:custGeom>
              <a:avLst/>
              <a:gdLst/>
              <a:ahLst/>
              <a:cxnLst/>
              <a:rect l="l" t="t" r="r" b="b"/>
              <a:pathLst>
                <a:path w="16607" h="15383" extrusionOk="0">
                  <a:moveTo>
                    <a:pt x="2270" y="1"/>
                  </a:moveTo>
                  <a:lnTo>
                    <a:pt x="0" y="2250"/>
                  </a:lnTo>
                  <a:cubicBezTo>
                    <a:pt x="132" y="2341"/>
                    <a:pt x="10085" y="11519"/>
                    <a:pt x="13748" y="14951"/>
                  </a:cubicBezTo>
                  <a:cubicBezTo>
                    <a:pt x="14055" y="15239"/>
                    <a:pt x="14447" y="15383"/>
                    <a:pt x="14839" y="15383"/>
                  </a:cubicBezTo>
                  <a:cubicBezTo>
                    <a:pt x="15239" y="15383"/>
                    <a:pt x="15640" y="15232"/>
                    <a:pt x="15950" y="14933"/>
                  </a:cubicBezTo>
                  <a:cubicBezTo>
                    <a:pt x="16606" y="14297"/>
                    <a:pt x="16597" y="13242"/>
                    <a:pt x="15930" y="12618"/>
                  </a:cubicBezTo>
                  <a:lnTo>
                    <a:pt x="2270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018F-CAAA-407E-8A7D-A58D7841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4" y="1620327"/>
            <a:ext cx="4137302" cy="32153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8E5E0E-03B2-4B9D-95D9-BB0D65E6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468" y="830140"/>
            <a:ext cx="1890024" cy="3908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B108F-92EC-40FC-8F15-5BE32D78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60" y="2187600"/>
            <a:ext cx="3752725" cy="768300"/>
          </a:xfrm>
        </p:spPr>
        <p:txBody>
          <a:bodyPr/>
          <a:lstStyle/>
          <a:p>
            <a:r>
              <a:rPr lang="en-US" dirty="0"/>
              <a:t>SEBERAPA BANYAK SISWA YANG TERTARIK MENJADI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ENTERPRENEUR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20D84-2022-41D7-8B95-EBB36E45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12" y="1517749"/>
            <a:ext cx="2571526" cy="3221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3C111-DA06-4BDC-84AE-02985910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68" y="3184214"/>
            <a:ext cx="1170533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472784" y="420856"/>
            <a:ext cx="489552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TAHAPAN </a:t>
            </a:r>
            <a:r>
              <a:rPr lang="en-US" sz="5400" dirty="0">
                <a:solidFill>
                  <a:schemeClr val="bg1">
                    <a:lumMod val="50000"/>
                  </a:schemeClr>
                </a:solidFill>
              </a:rPr>
              <a:t>RISET</a:t>
            </a:r>
            <a:endParaRPr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8" name="Google Shape;378;p38"/>
          <p:cNvGrpSpPr/>
          <p:nvPr/>
        </p:nvGrpSpPr>
        <p:grpSpPr>
          <a:xfrm>
            <a:off x="4252637" y="405373"/>
            <a:ext cx="5218516" cy="4571739"/>
            <a:chOff x="2082550" y="3237713"/>
            <a:chExt cx="2096800" cy="1836925"/>
          </a:xfrm>
        </p:grpSpPr>
        <p:sp>
          <p:nvSpPr>
            <p:cNvPr id="379" name="Google Shape;379;p38"/>
            <p:cNvSpPr/>
            <p:nvPr/>
          </p:nvSpPr>
          <p:spPr>
            <a:xfrm>
              <a:off x="2474375" y="4945813"/>
              <a:ext cx="290750" cy="94575"/>
            </a:xfrm>
            <a:custGeom>
              <a:avLst/>
              <a:gdLst/>
              <a:ahLst/>
              <a:cxnLst/>
              <a:rect l="l" t="t" r="r" b="b"/>
              <a:pathLst>
                <a:path w="11630" h="3783" extrusionOk="0">
                  <a:moveTo>
                    <a:pt x="0" y="1"/>
                  </a:moveTo>
                  <a:lnTo>
                    <a:pt x="0" y="3783"/>
                  </a:lnTo>
                  <a:lnTo>
                    <a:pt x="11629" y="3783"/>
                  </a:lnTo>
                  <a:lnTo>
                    <a:pt x="1162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462175" y="4919388"/>
              <a:ext cx="313125" cy="26450"/>
            </a:xfrm>
            <a:custGeom>
              <a:avLst/>
              <a:gdLst/>
              <a:ahLst/>
              <a:cxnLst/>
              <a:rect l="l" t="t" r="r" b="b"/>
              <a:pathLst>
                <a:path w="12525" h="1058" extrusionOk="0">
                  <a:moveTo>
                    <a:pt x="1" y="1"/>
                  </a:moveTo>
                  <a:lnTo>
                    <a:pt x="1" y="1058"/>
                  </a:lnTo>
                  <a:lnTo>
                    <a:pt x="12524" y="1058"/>
                  </a:lnTo>
                  <a:lnTo>
                    <a:pt x="12524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612625" y="4919388"/>
              <a:ext cx="162675" cy="121000"/>
            </a:xfrm>
            <a:custGeom>
              <a:avLst/>
              <a:gdLst/>
              <a:ahLst/>
              <a:cxnLst/>
              <a:rect l="l" t="t" r="r" b="b"/>
              <a:pathLst>
                <a:path w="6507" h="4840" extrusionOk="0">
                  <a:moveTo>
                    <a:pt x="1" y="1"/>
                  </a:moveTo>
                  <a:lnTo>
                    <a:pt x="1" y="960"/>
                  </a:lnTo>
                  <a:lnTo>
                    <a:pt x="244" y="4840"/>
                  </a:lnTo>
                  <a:lnTo>
                    <a:pt x="6099" y="4840"/>
                  </a:lnTo>
                  <a:lnTo>
                    <a:pt x="6099" y="1058"/>
                  </a:lnTo>
                  <a:lnTo>
                    <a:pt x="6506" y="1058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2515025" y="4961063"/>
              <a:ext cx="59000" cy="14250"/>
            </a:xfrm>
            <a:custGeom>
              <a:avLst/>
              <a:gdLst/>
              <a:ahLst/>
              <a:cxnLst/>
              <a:rect l="l" t="t" r="r" b="b"/>
              <a:pathLst>
                <a:path w="2360" h="570" extrusionOk="0">
                  <a:moveTo>
                    <a:pt x="1" y="0"/>
                  </a:moveTo>
                  <a:lnTo>
                    <a:pt x="1" y="570"/>
                  </a:lnTo>
                  <a:lnTo>
                    <a:pt x="2359" y="570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2507450" y="4993088"/>
              <a:ext cx="75725" cy="30075"/>
            </a:xfrm>
            <a:custGeom>
              <a:avLst/>
              <a:gdLst/>
              <a:ahLst/>
              <a:cxnLst/>
              <a:rect l="l" t="t" r="r" b="b"/>
              <a:pathLst>
                <a:path w="3029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3029" y="1203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2501075" y="4824938"/>
              <a:ext cx="290750" cy="94575"/>
            </a:xfrm>
            <a:custGeom>
              <a:avLst/>
              <a:gdLst/>
              <a:ahLst/>
              <a:cxnLst/>
              <a:rect l="l" t="t" r="r" b="b"/>
              <a:pathLst>
                <a:path w="11630" h="3783" extrusionOk="0">
                  <a:moveTo>
                    <a:pt x="1" y="1"/>
                  </a:moveTo>
                  <a:lnTo>
                    <a:pt x="1" y="3782"/>
                  </a:lnTo>
                  <a:lnTo>
                    <a:pt x="11629" y="3782"/>
                  </a:lnTo>
                  <a:lnTo>
                    <a:pt x="1162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2488875" y="4798513"/>
              <a:ext cx="313125" cy="26450"/>
            </a:xfrm>
            <a:custGeom>
              <a:avLst/>
              <a:gdLst/>
              <a:ahLst/>
              <a:cxnLst/>
              <a:rect l="l" t="t" r="r" b="b"/>
              <a:pathLst>
                <a:path w="12525" h="1058" extrusionOk="0">
                  <a:moveTo>
                    <a:pt x="1" y="0"/>
                  </a:moveTo>
                  <a:lnTo>
                    <a:pt x="1" y="1058"/>
                  </a:lnTo>
                  <a:lnTo>
                    <a:pt x="12524" y="1058"/>
                  </a:lnTo>
                  <a:lnTo>
                    <a:pt x="12524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639325" y="4798513"/>
              <a:ext cx="162675" cy="121000"/>
            </a:xfrm>
            <a:custGeom>
              <a:avLst/>
              <a:gdLst/>
              <a:ahLst/>
              <a:cxnLst/>
              <a:rect l="l" t="t" r="r" b="b"/>
              <a:pathLst>
                <a:path w="6507" h="4840" extrusionOk="0">
                  <a:moveTo>
                    <a:pt x="0" y="0"/>
                  </a:moveTo>
                  <a:lnTo>
                    <a:pt x="0" y="960"/>
                  </a:lnTo>
                  <a:lnTo>
                    <a:pt x="245" y="4839"/>
                  </a:lnTo>
                  <a:lnTo>
                    <a:pt x="6099" y="4839"/>
                  </a:lnTo>
                  <a:lnTo>
                    <a:pt x="6099" y="1058"/>
                  </a:lnTo>
                  <a:lnTo>
                    <a:pt x="6506" y="1058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541750" y="4840188"/>
              <a:ext cx="58975" cy="14275"/>
            </a:xfrm>
            <a:custGeom>
              <a:avLst/>
              <a:gdLst/>
              <a:ahLst/>
              <a:cxnLst/>
              <a:rect l="l" t="t" r="r" b="b"/>
              <a:pathLst>
                <a:path w="2359" h="571" extrusionOk="0">
                  <a:moveTo>
                    <a:pt x="0" y="1"/>
                  </a:moveTo>
                  <a:lnTo>
                    <a:pt x="0" y="570"/>
                  </a:lnTo>
                  <a:lnTo>
                    <a:pt x="2359" y="570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534150" y="4872213"/>
              <a:ext cx="75725" cy="30075"/>
            </a:xfrm>
            <a:custGeom>
              <a:avLst/>
              <a:gdLst/>
              <a:ahLst/>
              <a:cxnLst/>
              <a:rect l="l" t="t" r="r" b="b"/>
              <a:pathLst>
                <a:path w="3029" h="1203" extrusionOk="0">
                  <a:moveTo>
                    <a:pt x="1" y="1"/>
                  </a:moveTo>
                  <a:lnTo>
                    <a:pt x="1" y="1202"/>
                  </a:lnTo>
                  <a:lnTo>
                    <a:pt x="3029" y="1202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710825" y="3839863"/>
              <a:ext cx="302800" cy="270925"/>
            </a:xfrm>
            <a:custGeom>
              <a:avLst/>
              <a:gdLst/>
              <a:ahLst/>
              <a:cxnLst/>
              <a:rect l="l" t="t" r="r" b="b"/>
              <a:pathLst>
                <a:path w="12112" h="10837" extrusionOk="0">
                  <a:moveTo>
                    <a:pt x="1" y="1"/>
                  </a:moveTo>
                  <a:lnTo>
                    <a:pt x="1" y="10836"/>
                  </a:lnTo>
                  <a:lnTo>
                    <a:pt x="12112" y="10836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710025" y="3839063"/>
              <a:ext cx="304300" cy="272425"/>
            </a:xfrm>
            <a:custGeom>
              <a:avLst/>
              <a:gdLst/>
              <a:ahLst/>
              <a:cxnLst/>
              <a:rect l="l" t="t" r="r" b="b"/>
              <a:pathLst>
                <a:path w="12172" h="10897" extrusionOk="0">
                  <a:moveTo>
                    <a:pt x="0" y="0"/>
                  </a:moveTo>
                  <a:lnTo>
                    <a:pt x="0" y="33"/>
                  </a:lnTo>
                  <a:cubicBezTo>
                    <a:pt x="2" y="3975"/>
                    <a:pt x="3" y="7684"/>
                    <a:pt x="5" y="10868"/>
                  </a:cubicBezTo>
                  <a:lnTo>
                    <a:pt x="5" y="10896"/>
                  </a:lnTo>
                  <a:lnTo>
                    <a:pt x="33" y="10896"/>
                  </a:lnTo>
                  <a:cubicBezTo>
                    <a:pt x="3654" y="10891"/>
                    <a:pt x="6683" y="10886"/>
                    <a:pt x="8811" y="10882"/>
                  </a:cubicBezTo>
                  <a:cubicBezTo>
                    <a:pt x="9870" y="10879"/>
                    <a:pt x="10704" y="10876"/>
                    <a:pt x="11275" y="10874"/>
                  </a:cubicBezTo>
                  <a:cubicBezTo>
                    <a:pt x="11558" y="10874"/>
                    <a:pt x="11776" y="10872"/>
                    <a:pt x="11924" y="10871"/>
                  </a:cubicBezTo>
                  <a:cubicBezTo>
                    <a:pt x="11996" y="10871"/>
                    <a:pt x="12051" y="10870"/>
                    <a:pt x="12089" y="10870"/>
                  </a:cubicBezTo>
                  <a:cubicBezTo>
                    <a:pt x="12127" y="10869"/>
                    <a:pt x="12144" y="10868"/>
                    <a:pt x="12144" y="10868"/>
                  </a:cubicBezTo>
                  <a:cubicBezTo>
                    <a:pt x="12144" y="10868"/>
                    <a:pt x="12124" y="10867"/>
                    <a:pt x="12086" y="10867"/>
                  </a:cubicBezTo>
                  <a:cubicBezTo>
                    <a:pt x="12046" y="10866"/>
                    <a:pt x="11990" y="10866"/>
                    <a:pt x="11917" y="10865"/>
                  </a:cubicBezTo>
                  <a:cubicBezTo>
                    <a:pt x="11768" y="10864"/>
                    <a:pt x="11549" y="10863"/>
                    <a:pt x="11263" y="10861"/>
                  </a:cubicBezTo>
                  <a:cubicBezTo>
                    <a:pt x="10691" y="10860"/>
                    <a:pt x="9855" y="10857"/>
                    <a:pt x="8793" y="10854"/>
                  </a:cubicBezTo>
                  <a:cubicBezTo>
                    <a:pt x="6676" y="10851"/>
                    <a:pt x="3662" y="10846"/>
                    <a:pt x="62" y="10840"/>
                  </a:cubicBezTo>
                  <a:lnTo>
                    <a:pt x="62" y="10840"/>
                  </a:lnTo>
                  <a:cubicBezTo>
                    <a:pt x="62" y="7670"/>
                    <a:pt x="64" y="3983"/>
                    <a:pt x="65" y="65"/>
                  </a:cubicBezTo>
                  <a:lnTo>
                    <a:pt x="65" y="65"/>
                  </a:lnTo>
                  <a:cubicBezTo>
                    <a:pt x="4502" y="63"/>
                    <a:pt x="8643" y="61"/>
                    <a:pt x="12117" y="60"/>
                  </a:cubicBezTo>
                  <a:lnTo>
                    <a:pt x="12117" y="60"/>
                  </a:lnTo>
                  <a:cubicBezTo>
                    <a:pt x="12122" y="3304"/>
                    <a:pt x="12127" y="5999"/>
                    <a:pt x="12131" y="7887"/>
                  </a:cubicBezTo>
                  <a:cubicBezTo>
                    <a:pt x="12134" y="8834"/>
                    <a:pt x="12136" y="9578"/>
                    <a:pt x="12138" y="10086"/>
                  </a:cubicBezTo>
                  <a:cubicBezTo>
                    <a:pt x="12140" y="10339"/>
                    <a:pt x="12140" y="10534"/>
                    <a:pt x="12141" y="10667"/>
                  </a:cubicBezTo>
                  <a:cubicBezTo>
                    <a:pt x="12142" y="10798"/>
                    <a:pt x="12144" y="10868"/>
                    <a:pt x="12144" y="10868"/>
                  </a:cubicBezTo>
                  <a:cubicBezTo>
                    <a:pt x="12144" y="10868"/>
                    <a:pt x="12147" y="10803"/>
                    <a:pt x="12147" y="10673"/>
                  </a:cubicBezTo>
                  <a:cubicBezTo>
                    <a:pt x="12148" y="10541"/>
                    <a:pt x="12149" y="10349"/>
                    <a:pt x="12150" y="10097"/>
                  </a:cubicBezTo>
                  <a:cubicBezTo>
                    <a:pt x="12152" y="9590"/>
                    <a:pt x="12154" y="8849"/>
                    <a:pt x="12157" y="7904"/>
                  </a:cubicBezTo>
                  <a:cubicBezTo>
                    <a:pt x="12161" y="6007"/>
                    <a:pt x="12166" y="3296"/>
                    <a:pt x="12172" y="33"/>
                  </a:cubicBezTo>
                  <a:lnTo>
                    <a:pt x="12172" y="5"/>
                  </a:lnTo>
                  <a:lnTo>
                    <a:pt x="12144" y="5"/>
                  </a:lnTo>
                  <a:cubicBezTo>
                    <a:pt x="8656" y="4"/>
                    <a:pt x="4494" y="2"/>
                    <a:pt x="3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755750" y="3887188"/>
              <a:ext cx="71200" cy="1650"/>
            </a:xfrm>
            <a:custGeom>
              <a:avLst/>
              <a:gdLst/>
              <a:ahLst/>
              <a:cxnLst/>
              <a:rect l="l" t="t" r="r" b="b"/>
              <a:pathLst>
                <a:path w="2848" h="66" extrusionOk="0">
                  <a:moveTo>
                    <a:pt x="1424" y="1"/>
                  </a:moveTo>
                  <a:cubicBezTo>
                    <a:pt x="638" y="1"/>
                    <a:pt x="1" y="15"/>
                    <a:pt x="1" y="33"/>
                  </a:cubicBezTo>
                  <a:cubicBezTo>
                    <a:pt x="1" y="50"/>
                    <a:pt x="638" y="65"/>
                    <a:pt x="1424" y="65"/>
                  </a:cubicBezTo>
                  <a:cubicBezTo>
                    <a:pt x="2211" y="65"/>
                    <a:pt x="2848" y="50"/>
                    <a:pt x="2848" y="33"/>
                  </a:cubicBezTo>
                  <a:cubicBezTo>
                    <a:pt x="2848" y="15"/>
                    <a:pt x="2211" y="1"/>
                    <a:pt x="142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759650" y="3907538"/>
              <a:ext cx="195600" cy="1625"/>
            </a:xfrm>
            <a:custGeom>
              <a:avLst/>
              <a:gdLst/>
              <a:ahLst/>
              <a:cxnLst/>
              <a:rect l="l" t="t" r="r" b="b"/>
              <a:pathLst>
                <a:path w="7824" h="65" extrusionOk="0">
                  <a:moveTo>
                    <a:pt x="3913" y="0"/>
                  </a:moveTo>
                  <a:cubicBezTo>
                    <a:pt x="1752" y="0"/>
                    <a:pt x="1" y="14"/>
                    <a:pt x="1" y="33"/>
                  </a:cubicBezTo>
                  <a:cubicBezTo>
                    <a:pt x="1" y="50"/>
                    <a:pt x="1752" y="65"/>
                    <a:pt x="3913" y="65"/>
                  </a:cubicBezTo>
                  <a:cubicBezTo>
                    <a:pt x="6072" y="65"/>
                    <a:pt x="7823" y="50"/>
                    <a:pt x="7823" y="33"/>
                  </a:cubicBezTo>
                  <a:cubicBezTo>
                    <a:pt x="7823" y="14"/>
                    <a:pt x="6072" y="0"/>
                    <a:pt x="3913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756275" y="394278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510"/>
                  </a:lnTo>
                  <a:lnTo>
                    <a:pt x="511" y="51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787675" y="394278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510"/>
                  </a:lnTo>
                  <a:lnTo>
                    <a:pt x="510" y="510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819650" y="3942188"/>
              <a:ext cx="12775" cy="12800"/>
            </a:xfrm>
            <a:custGeom>
              <a:avLst/>
              <a:gdLst/>
              <a:ahLst/>
              <a:cxnLst/>
              <a:rect l="l" t="t" r="r" b="b"/>
              <a:pathLst>
                <a:path w="511" h="512" extrusionOk="0">
                  <a:moveTo>
                    <a:pt x="0" y="1"/>
                  </a:moveTo>
                  <a:lnTo>
                    <a:pt x="0" y="512"/>
                  </a:lnTo>
                  <a:lnTo>
                    <a:pt x="510" y="51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850475" y="394278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510"/>
                  </a:lnTo>
                  <a:lnTo>
                    <a:pt x="510" y="510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881850" y="394278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13275" y="394278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510"/>
                  </a:lnTo>
                  <a:lnTo>
                    <a:pt x="510" y="510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44650" y="394278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756275" y="3969888"/>
              <a:ext cx="12775" cy="12800"/>
            </a:xfrm>
            <a:custGeom>
              <a:avLst/>
              <a:gdLst/>
              <a:ahLst/>
              <a:cxnLst/>
              <a:rect l="l" t="t" r="r" b="b"/>
              <a:pathLst>
                <a:path w="511" h="512" extrusionOk="0">
                  <a:moveTo>
                    <a:pt x="1" y="1"/>
                  </a:moveTo>
                  <a:lnTo>
                    <a:pt x="1" y="512"/>
                  </a:lnTo>
                  <a:lnTo>
                    <a:pt x="511" y="512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787675" y="3969888"/>
              <a:ext cx="12775" cy="12800"/>
            </a:xfrm>
            <a:custGeom>
              <a:avLst/>
              <a:gdLst/>
              <a:ahLst/>
              <a:cxnLst/>
              <a:rect l="l" t="t" r="r" b="b"/>
              <a:pathLst>
                <a:path w="511" h="512" extrusionOk="0">
                  <a:moveTo>
                    <a:pt x="0" y="1"/>
                  </a:moveTo>
                  <a:lnTo>
                    <a:pt x="0" y="512"/>
                  </a:lnTo>
                  <a:lnTo>
                    <a:pt x="510" y="51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2819050" y="3969888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1" y="1"/>
                  </a:moveTo>
                  <a:lnTo>
                    <a:pt x="1" y="512"/>
                  </a:lnTo>
                  <a:lnTo>
                    <a:pt x="512" y="51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2850475" y="3969888"/>
              <a:ext cx="12775" cy="12800"/>
            </a:xfrm>
            <a:custGeom>
              <a:avLst/>
              <a:gdLst/>
              <a:ahLst/>
              <a:cxnLst/>
              <a:rect l="l" t="t" r="r" b="b"/>
              <a:pathLst>
                <a:path w="511" h="512" extrusionOk="0">
                  <a:moveTo>
                    <a:pt x="0" y="1"/>
                  </a:moveTo>
                  <a:lnTo>
                    <a:pt x="0" y="512"/>
                  </a:lnTo>
                  <a:lnTo>
                    <a:pt x="510" y="51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2881850" y="3969888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1" y="1"/>
                  </a:moveTo>
                  <a:lnTo>
                    <a:pt x="1" y="512"/>
                  </a:lnTo>
                  <a:lnTo>
                    <a:pt x="512" y="51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2913825" y="39693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2944650" y="3969888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1" y="1"/>
                  </a:moveTo>
                  <a:lnTo>
                    <a:pt x="1" y="512"/>
                  </a:lnTo>
                  <a:lnTo>
                    <a:pt x="512" y="51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756275" y="39970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1" y="510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2788250" y="3996438"/>
              <a:ext cx="12775" cy="12800"/>
            </a:xfrm>
            <a:custGeom>
              <a:avLst/>
              <a:gdLst/>
              <a:ahLst/>
              <a:cxnLst/>
              <a:rect l="l" t="t" r="r" b="b"/>
              <a:pathLst>
                <a:path w="511" h="512" extrusionOk="0">
                  <a:moveTo>
                    <a:pt x="1" y="1"/>
                  </a:moveTo>
                  <a:lnTo>
                    <a:pt x="1" y="511"/>
                  </a:lnTo>
                  <a:lnTo>
                    <a:pt x="511" y="511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819050" y="39970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850475" y="39970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0"/>
                  </a:moveTo>
                  <a:lnTo>
                    <a:pt x="0" y="510"/>
                  </a:lnTo>
                  <a:lnTo>
                    <a:pt x="510" y="510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881850" y="39970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2913275" y="39970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0"/>
                  </a:moveTo>
                  <a:lnTo>
                    <a:pt x="0" y="510"/>
                  </a:lnTo>
                  <a:lnTo>
                    <a:pt x="510" y="510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2944650" y="39970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2756275" y="40241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1"/>
                  </a:moveTo>
                  <a:lnTo>
                    <a:pt x="1" y="511"/>
                  </a:lnTo>
                  <a:lnTo>
                    <a:pt x="511" y="511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2787675" y="40241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511"/>
                  </a:lnTo>
                  <a:lnTo>
                    <a:pt x="510" y="511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2819050" y="40241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2851025" y="4023563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2881850" y="40241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913275" y="4024138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1"/>
                  </a:moveTo>
                  <a:lnTo>
                    <a:pt x="0" y="511"/>
                  </a:lnTo>
                  <a:lnTo>
                    <a:pt x="510" y="511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2944650" y="402413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1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756275" y="4051263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" y="0"/>
                  </a:moveTo>
                  <a:lnTo>
                    <a:pt x="1" y="511"/>
                  </a:lnTo>
                  <a:lnTo>
                    <a:pt x="511" y="511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2787675" y="4051263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0"/>
                  </a:moveTo>
                  <a:lnTo>
                    <a:pt x="0" y="511"/>
                  </a:lnTo>
                  <a:lnTo>
                    <a:pt x="510" y="511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819050" y="4051263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850475" y="4051263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0" y="0"/>
                  </a:moveTo>
                  <a:lnTo>
                    <a:pt x="0" y="511"/>
                  </a:lnTo>
                  <a:lnTo>
                    <a:pt x="510" y="511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2881850" y="4051263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2913825" y="4050688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0"/>
                  </a:lnTo>
                  <a:lnTo>
                    <a:pt x="512" y="51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2944650" y="4051263"/>
              <a:ext cx="12800" cy="12775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1" y="0"/>
                  </a:moveTo>
                  <a:lnTo>
                    <a:pt x="1" y="511"/>
                  </a:lnTo>
                  <a:lnTo>
                    <a:pt x="512" y="51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3319025" y="3575513"/>
              <a:ext cx="589125" cy="469175"/>
            </a:xfrm>
            <a:custGeom>
              <a:avLst/>
              <a:gdLst/>
              <a:ahLst/>
              <a:cxnLst/>
              <a:rect l="l" t="t" r="r" b="b"/>
              <a:pathLst>
                <a:path w="23565" h="18767" extrusionOk="0">
                  <a:moveTo>
                    <a:pt x="1" y="0"/>
                  </a:moveTo>
                  <a:lnTo>
                    <a:pt x="1" y="41"/>
                  </a:lnTo>
                  <a:cubicBezTo>
                    <a:pt x="3" y="6788"/>
                    <a:pt x="4" y="13164"/>
                    <a:pt x="5" y="18730"/>
                  </a:cubicBezTo>
                  <a:lnTo>
                    <a:pt x="5" y="18766"/>
                  </a:lnTo>
                  <a:lnTo>
                    <a:pt x="42" y="18766"/>
                  </a:lnTo>
                  <a:cubicBezTo>
                    <a:pt x="7026" y="18759"/>
                    <a:pt x="12902" y="18752"/>
                    <a:pt x="17033" y="18748"/>
                  </a:cubicBezTo>
                  <a:cubicBezTo>
                    <a:pt x="19095" y="18744"/>
                    <a:pt x="20719" y="18741"/>
                    <a:pt x="21832" y="18738"/>
                  </a:cubicBezTo>
                  <a:cubicBezTo>
                    <a:pt x="22384" y="18737"/>
                    <a:pt x="22810" y="18735"/>
                    <a:pt x="23098" y="18734"/>
                  </a:cubicBezTo>
                  <a:cubicBezTo>
                    <a:pt x="23240" y="18733"/>
                    <a:pt x="23348" y="18732"/>
                    <a:pt x="23423" y="18732"/>
                  </a:cubicBezTo>
                  <a:cubicBezTo>
                    <a:pt x="23495" y="18732"/>
                    <a:pt x="23531" y="18730"/>
                    <a:pt x="23531" y="18730"/>
                  </a:cubicBezTo>
                  <a:cubicBezTo>
                    <a:pt x="23531" y="18730"/>
                    <a:pt x="23492" y="18729"/>
                    <a:pt x="23418" y="18728"/>
                  </a:cubicBezTo>
                  <a:cubicBezTo>
                    <a:pt x="23343" y="18727"/>
                    <a:pt x="23234" y="18727"/>
                    <a:pt x="23090" y="18725"/>
                  </a:cubicBezTo>
                  <a:cubicBezTo>
                    <a:pt x="22800" y="18725"/>
                    <a:pt x="22372" y="18724"/>
                    <a:pt x="21816" y="18722"/>
                  </a:cubicBezTo>
                  <a:cubicBezTo>
                    <a:pt x="20702" y="18719"/>
                    <a:pt x="19074" y="18716"/>
                    <a:pt x="17009" y="18711"/>
                  </a:cubicBezTo>
                  <a:cubicBezTo>
                    <a:pt x="12891" y="18707"/>
                    <a:pt x="7037" y="18701"/>
                    <a:pt x="79" y="18694"/>
                  </a:cubicBezTo>
                  <a:lnTo>
                    <a:pt x="79" y="18694"/>
                  </a:lnTo>
                  <a:cubicBezTo>
                    <a:pt x="79" y="13148"/>
                    <a:pt x="81" y="6799"/>
                    <a:pt x="82" y="81"/>
                  </a:cubicBezTo>
                  <a:lnTo>
                    <a:pt x="82" y="81"/>
                  </a:lnTo>
                  <a:cubicBezTo>
                    <a:pt x="8749" y="80"/>
                    <a:pt x="16804" y="77"/>
                    <a:pt x="23497" y="75"/>
                  </a:cubicBezTo>
                  <a:lnTo>
                    <a:pt x="23497" y="75"/>
                  </a:lnTo>
                  <a:cubicBezTo>
                    <a:pt x="23504" y="5692"/>
                    <a:pt x="23510" y="10347"/>
                    <a:pt x="23514" y="13603"/>
                  </a:cubicBezTo>
                  <a:cubicBezTo>
                    <a:pt x="23518" y="15235"/>
                    <a:pt x="23521" y="16515"/>
                    <a:pt x="23523" y="17389"/>
                  </a:cubicBezTo>
                  <a:cubicBezTo>
                    <a:pt x="23525" y="17824"/>
                    <a:pt x="23526" y="18159"/>
                    <a:pt x="23527" y="18386"/>
                  </a:cubicBezTo>
                  <a:cubicBezTo>
                    <a:pt x="23528" y="18612"/>
                    <a:pt x="23531" y="18730"/>
                    <a:pt x="23531" y="18730"/>
                  </a:cubicBezTo>
                  <a:cubicBezTo>
                    <a:pt x="23531" y="18730"/>
                    <a:pt x="23533" y="18616"/>
                    <a:pt x="23534" y="18393"/>
                  </a:cubicBezTo>
                  <a:cubicBezTo>
                    <a:pt x="23535" y="18167"/>
                    <a:pt x="23536" y="17836"/>
                    <a:pt x="23538" y="17402"/>
                  </a:cubicBezTo>
                  <a:cubicBezTo>
                    <a:pt x="23540" y="16530"/>
                    <a:pt x="23543" y="15253"/>
                    <a:pt x="23547" y="13624"/>
                  </a:cubicBezTo>
                  <a:cubicBezTo>
                    <a:pt x="23551" y="10357"/>
                    <a:pt x="23557" y="5682"/>
                    <a:pt x="23564" y="41"/>
                  </a:cubicBezTo>
                  <a:lnTo>
                    <a:pt x="23564" y="7"/>
                  </a:lnTo>
                  <a:lnTo>
                    <a:pt x="23531" y="7"/>
                  </a:lnTo>
                  <a:cubicBezTo>
                    <a:pt x="16822" y="5"/>
                    <a:pt x="8740" y="3"/>
                    <a:pt x="4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3395950" y="3663113"/>
              <a:ext cx="21275" cy="237175"/>
            </a:xfrm>
            <a:custGeom>
              <a:avLst/>
              <a:gdLst/>
              <a:ahLst/>
              <a:cxnLst/>
              <a:rect l="l" t="t" r="r" b="b"/>
              <a:pathLst>
                <a:path w="851" h="9487" extrusionOk="0">
                  <a:moveTo>
                    <a:pt x="1" y="1"/>
                  </a:moveTo>
                  <a:lnTo>
                    <a:pt x="1" y="9487"/>
                  </a:lnTo>
                  <a:lnTo>
                    <a:pt x="850" y="94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3436950" y="3743663"/>
              <a:ext cx="21275" cy="156625"/>
            </a:xfrm>
            <a:custGeom>
              <a:avLst/>
              <a:gdLst/>
              <a:ahLst/>
              <a:cxnLst/>
              <a:rect l="l" t="t" r="r" b="b"/>
              <a:pathLst>
                <a:path w="851" h="6265" extrusionOk="0">
                  <a:moveTo>
                    <a:pt x="1" y="1"/>
                  </a:moveTo>
                  <a:lnTo>
                    <a:pt x="1" y="6265"/>
                  </a:lnTo>
                  <a:lnTo>
                    <a:pt x="850" y="6265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477950" y="3692588"/>
              <a:ext cx="21250" cy="208900"/>
            </a:xfrm>
            <a:custGeom>
              <a:avLst/>
              <a:gdLst/>
              <a:ahLst/>
              <a:cxnLst/>
              <a:rect l="l" t="t" r="r" b="b"/>
              <a:pathLst>
                <a:path w="850" h="8356" extrusionOk="0">
                  <a:moveTo>
                    <a:pt x="0" y="1"/>
                  </a:moveTo>
                  <a:lnTo>
                    <a:pt x="0" y="8356"/>
                  </a:lnTo>
                  <a:lnTo>
                    <a:pt x="850" y="8356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3518925" y="3672263"/>
              <a:ext cx="21275" cy="228025"/>
            </a:xfrm>
            <a:custGeom>
              <a:avLst/>
              <a:gdLst/>
              <a:ahLst/>
              <a:cxnLst/>
              <a:rect l="l" t="t" r="r" b="b"/>
              <a:pathLst>
                <a:path w="851" h="9121" extrusionOk="0">
                  <a:moveTo>
                    <a:pt x="1" y="1"/>
                  </a:moveTo>
                  <a:lnTo>
                    <a:pt x="1" y="9121"/>
                  </a:lnTo>
                  <a:lnTo>
                    <a:pt x="851" y="91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3559925" y="3748463"/>
              <a:ext cx="21275" cy="151825"/>
            </a:xfrm>
            <a:custGeom>
              <a:avLst/>
              <a:gdLst/>
              <a:ahLst/>
              <a:cxnLst/>
              <a:rect l="l" t="t" r="r" b="b"/>
              <a:pathLst>
                <a:path w="851" h="6073" extrusionOk="0">
                  <a:moveTo>
                    <a:pt x="1" y="1"/>
                  </a:moveTo>
                  <a:lnTo>
                    <a:pt x="1" y="6073"/>
                  </a:lnTo>
                  <a:lnTo>
                    <a:pt x="850" y="6073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3600925" y="3778238"/>
              <a:ext cx="21275" cy="122050"/>
            </a:xfrm>
            <a:custGeom>
              <a:avLst/>
              <a:gdLst/>
              <a:ahLst/>
              <a:cxnLst/>
              <a:rect l="l" t="t" r="r" b="b"/>
              <a:pathLst>
                <a:path w="851" h="4882" extrusionOk="0">
                  <a:moveTo>
                    <a:pt x="0" y="1"/>
                  </a:moveTo>
                  <a:lnTo>
                    <a:pt x="0" y="4882"/>
                  </a:lnTo>
                  <a:lnTo>
                    <a:pt x="850" y="4882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641925" y="3687463"/>
              <a:ext cx="21250" cy="212825"/>
            </a:xfrm>
            <a:custGeom>
              <a:avLst/>
              <a:gdLst/>
              <a:ahLst/>
              <a:cxnLst/>
              <a:rect l="l" t="t" r="r" b="b"/>
              <a:pathLst>
                <a:path w="850" h="8513" extrusionOk="0">
                  <a:moveTo>
                    <a:pt x="0" y="0"/>
                  </a:moveTo>
                  <a:lnTo>
                    <a:pt x="0" y="8513"/>
                  </a:lnTo>
                  <a:lnTo>
                    <a:pt x="850" y="8513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3682900" y="3725813"/>
              <a:ext cx="21275" cy="174475"/>
            </a:xfrm>
            <a:custGeom>
              <a:avLst/>
              <a:gdLst/>
              <a:ahLst/>
              <a:cxnLst/>
              <a:rect l="l" t="t" r="r" b="b"/>
              <a:pathLst>
                <a:path w="851" h="6979" extrusionOk="0">
                  <a:moveTo>
                    <a:pt x="1" y="1"/>
                  </a:moveTo>
                  <a:lnTo>
                    <a:pt x="1" y="6979"/>
                  </a:lnTo>
                  <a:lnTo>
                    <a:pt x="851" y="697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723900" y="3695163"/>
              <a:ext cx="21275" cy="205125"/>
            </a:xfrm>
            <a:custGeom>
              <a:avLst/>
              <a:gdLst/>
              <a:ahLst/>
              <a:cxnLst/>
              <a:rect l="l" t="t" r="r" b="b"/>
              <a:pathLst>
                <a:path w="851" h="8205" extrusionOk="0">
                  <a:moveTo>
                    <a:pt x="1" y="1"/>
                  </a:moveTo>
                  <a:lnTo>
                    <a:pt x="1" y="8205"/>
                  </a:lnTo>
                  <a:lnTo>
                    <a:pt x="850" y="8205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764900" y="3760538"/>
              <a:ext cx="21250" cy="139750"/>
            </a:xfrm>
            <a:custGeom>
              <a:avLst/>
              <a:gdLst/>
              <a:ahLst/>
              <a:cxnLst/>
              <a:rect l="l" t="t" r="r" b="b"/>
              <a:pathLst>
                <a:path w="850" h="5590" extrusionOk="0">
                  <a:moveTo>
                    <a:pt x="0" y="1"/>
                  </a:moveTo>
                  <a:lnTo>
                    <a:pt x="0" y="5590"/>
                  </a:lnTo>
                  <a:lnTo>
                    <a:pt x="850" y="5590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3805900" y="3733938"/>
              <a:ext cx="21250" cy="166350"/>
            </a:xfrm>
            <a:custGeom>
              <a:avLst/>
              <a:gdLst/>
              <a:ahLst/>
              <a:cxnLst/>
              <a:rect l="l" t="t" r="r" b="b"/>
              <a:pathLst>
                <a:path w="850" h="6654" extrusionOk="0">
                  <a:moveTo>
                    <a:pt x="0" y="0"/>
                  </a:moveTo>
                  <a:lnTo>
                    <a:pt x="0" y="6654"/>
                  </a:lnTo>
                  <a:lnTo>
                    <a:pt x="850" y="6654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3385925" y="3915888"/>
              <a:ext cx="449900" cy="1775"/>
            </a:xfrm>
            <a:custGeom>
              <a:avLst/>
              <a:gdLst/>
              <a:ahLst/>
              <a:cxnLst/>
              <a:rect l="l" t="t" r="r" b="b"/>
              <a:pathLst>
                <a:path w="17996" h="71" extrusionOk="0">
                  <a:moveTo>
                    <a:pt x="8998" y="1"/>
                  </a:moveTo>
                  <a:cubicBezTo>
                    <a:pt x="4028" y="1"/>
                    <a:pt x="0" y="17"/>
                    <a:pt x="0" y="36"/>
                  </a:cubicBezTo>
                  <a:cubicBezTo>
                    <a:pt x="0" y="55"/>
                    <a:pt x="4028" y="71"/>
                    <a:pt x="8998" y="71"/>
                  </a:cubicBezTo>
                  <a:cubicBezTo>
                    <a:pt x="13967" y="71"/>
                    <a:pt x="17995" y="55"/>
                    <a:pt x="17995" y="36"/>
                  </a:cubicBezTo>
                  <a:cubicBezTo>
                    <a:pt x="17995" y="17"/>
                    <a:pt x="13967" y="1"/>
                    <a:pt x="8998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3394725" y="3934563"/>
              <a:ext cx="31550" cy="1775"/>
            </a:xfrm>
            <a:custGeom>
              <a:avLst/>
              <a:gdLst/>
              <a:ahLst/>
              <a:cxnLst/>
              <a:rect l="l" t="t" r="r" b="b"/>
              <a:pathLst>
                <a:path w="1262" h="71" extrusionOk="0">
                  <a:moveTo>
                    <a:pt x="631" y="0"/>
                  </a:moveTo>
                  <a:cubicBezTo>
                    <a:pt x="283" y="0"/>
                    <a:pt x="1" y="16"/>
                    <a:pt x="1" y="35"/>
                  </a:cubicBezTo>
                  <a:cubicBezTo>
                    <a:pt x="1" y="54"/>
                    <a:pt x="283" y="70"/>
                    <a:pt x="631" y="70"/>
                  </a:cubicBezTo>
                  <a:cubicBezTo>
                    <a:pt x="980" y="70"/>
                    <a:pt x="1262" y="54"/>
                    <a:pt x="1262" y="35"/>
                  </a:cubicBezTo>
                  <a:cubicBezTo>
                    <a:pt x="1262" y="16"/>
                    <a:pt x="980" y="0"/>
                    <a:pt x="63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40850" y="3935513"/>
              <a:ext cx="37675" cy="1775"/>
            </a:xfrm>
            <a:custGeom>
              <a:avLst/>
              <a:gdLst/>
              <a:ahLst/>
              <a:cxnLst/>
              <a:rect l="l" t="t" r="r" b="b"/>
              <a:pathLst>
                <a:path w="1507" h="71" extrusionOk="0">
                  <a:moveTo>
                    <a:pt x="754" y="1"/>
                  </a:moveTo>
                  <a:cubicBezTo>
                    <a:pt x="338" y="1"/>
                    <a:pt x="1" y="16"/>
                    <a:pt x="1" y="36"/>
                  </a:cubicBezTo>
                  <a:cubicBezTo>
                    <a:pt x="1" y="55"/>
                    <a:pt x="338" y="71"/>
                    <a:pt x="754" y="71"/>
                  </a:cubicBezTo>
                  <a:cubicBezTo>
                    <a:pt x="1170" y="71"/>
                    <a:pt x="1507" y="55"/>
                    <a:pt x="1507" y="36"/>
                  </a:cubicBezTo>
                  <a:cubicBezTo>
                    <a:pt x="1507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485425" y="3935513"/>
              <a:ext cx="37700" cy="1775"/>
            </a:xfrm>
            <a:custGeom>
              <a:avLst/>
              <a:gdLst/>
              <a:ahLst/>
              <a:cxnLst/>
              <a:rect l="l" t="t" r="r" b="b"/>
              <a:pathLst>
                <a:path w="1508" h="71" extrusionOk="0">
                  <a:moveTo>
                    <a:pt x="754" y="1"/>
                  </a:moveTo>
                  <a:cubicBezTo>
                    <a:pt x="339" y="1"/>
                    <a:pt x="1" y="16"/>
                    <a:pt x="1" y="36"/>
                  </a:cubicBezTo>
                  <a:cubicBezTo>
                    <a:pt x="1" y="55"/>
                    <a:pt x="339" y="71"/>
                    <a:pt x="754" y="71"/>
                  </a:cubicBezTo>
                  <a:cubicBezTo>
                    <a:pt x="1171" y="71"/>
                    <a:pt x="1508" y="55"/>
                    <a:pt x="1508" y="36"/>
                  </a:cubicBezTo>
                  <a:cubicBezTo>
                    <a:pt x="1508" y="16"/>
                    <a:pt x="1171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530025" y="3935513"/>
              <a:ext cx="37675" cy="1775"/>
            </a:xfrm>
            <a:custGeom>
              <a:avLst/>
              <a:gdLst/>
              <a:ahLst/>
              <a:cxnLst/>
              <a:rect l="l" t="t" r="r" b="b"/>
              <a:pathLst>
                <a:path w="1507" h="71" extrusionOk="0">
                  <a:moveTo>
                    <a:pt x="754" y="1"/>
                  </a:moveTo>
                  <a:cubicBezTo>
                    <a:pt x="338" y="1"/>
                    <a:pt x="1" y="16"/>
                    <a:pt x="1" y="36"/>
                  </a:cubicBezTo>
                  <a:cubicBezTo>
                    <a:pt x="1" y="55"/>
                    <a:pt x="338" y="71"/>
                    <a:pt x="754" y="71"/>
                  </a:cubicBezTo>
                  <a:cubicBezTo>
                    <a:pt x="1170" y="71"/>
                    <a:pt x="1507" y="55"/>
                    <a:pt x="1507" y="36"/>
                  </a:cubicBezTo>
                  <a:cubicBezTo>
                    <a:pt x="1507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3574600" y="3935513"/>
              <a:ext cx="37700" cy="1775"/>
            </a:xfrm>
            <a:custGeom>
              <a:avLst/>
              <a:gdLst/>
              <a:ahLst/>
              <a:cxnLst/>
              <a:rect l="l" t="t" r="r" b="b"/>
              <a:pathLst>
                <a:path w="1508" h="71" extrusionOk="0">
                  <a:moveTo>
                    <a:pt x="754" y="1"/>
                  </a:moveTo>
                  <a:cubicBezTo>
                    <a:pt x="338" y="1"/>
                    <a:pt x="0" y="16"/>
                    <a:pt x="0" y="36"/>
                  </a:cubicBezTo>
                  <a:cubicBezTo>
                    <a:pt x="0" y="55"/>
                    <a:pt x="338" y="71"/>
                    <a:pt x="754" y="71"/>
                  </a:cubicBezTo>
                  <a:cubicBezTo>
                    <a:pt x="1170" y="71"/>
                    <a:pt x="1508" y="55"/>
                    <a:pt x="1508" y="36"/>
                  </a:cubicBezTo>
                  <a:cubicBezTo>
                    <a:pt x="1508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3619200" y="3935513"/>
              <a:ext cx="37675" cy="1775"/>
            </a:xfrm>
            <a:custGeom>
              <a:avLst/>
              <a:gdLst/>
              <a:ahLst/>
              <a:cxnLst/>
              <a:rect l="l" t="t" r="r" b="b"/>
              <a:pathLst>
                <a:path w="1507" h="71" extrusionOk="0">
                  <a:moveTo>
                    <a:pt x="753" y="1"/>
                  </a:moveTo>
                  <a:cubicBezTo>
                    <a:pt x="337" y="1"/>
                    <a:pt x="0" y="16"/>
                    <a:pt x="0" y="36"/>
                  </a:cubicBezTo>
                  <a:cubicBezTo>
                    <a:pt x="0" y="55"/>
                    <a:pt x="337" y="71"/>
                    <a:pt x="753" y="71"/>
                  </a:cubicBezTo>
                  <a:cubicBezTo>
                    <a:pt x="1169" y="71"/>
                    <a:pt x="1506" y="55"/>
                    <a:pt x="1506" y="36"/>
                  </a:cubicBezTo>
                  <a:cubicBezTo>
                    <a:pt x="1506" y="16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3663775" y="3935513"/>
              <a:ext cx="37675" cy="1775"/>
            </a:xfrm>
            <a:custGeom>
              <a:avLst/>
              <a:gdLst/>
              <a:ahLst/>
              <a:cxnLst/>
              <a:rect l="l" t="t" r="r" b="b"/>
              <a:pathLst>
                <a:path w="1507" h="71" extrusionOk="0">
                  <a:moveTo>
                    <a:pt x="754" y="1"/>
                  </a:moveTo>
                  <a:cubicBezTo>
                    <a:pt x="337" y="1"/>
                    <a:pt x="0" y="16"/>
                    <a:pt x="0" y="36"/>
                  </a:cubicBezTo>
                  <a:cubicBezTo>
                    <a:pt x="0" y="55"/>
                    <a:pt x="337" y="71"/>
                    <a:pt x="754" y="71"/>
                  </a:cubicBezTo>
                  <a:cubicBezTo>
                    <a:pt x="1169" y="71"/>
                    <a:pt x="1506" y="55"/>
                    <a:pt x="1506" y="36"/>
                  </a:cubicBezTo>
                  <a:cubicBezTo>
                    <a:pt x="1506" y="16"/>
                    <a:pt x="1169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3708350" y="3935513"/>
              <a:ext cx="37700" cy="1775"/>
            </a:xfrm>
            <a:custGeom>
              <a:avLst/>
              <a:gdLst/>
              <a:ahLst/>
              <a:cxnLst/>
              <a:rect l="l" t="t" r="r" b="b"/>
              <a:pathLst>
                <a:path w="1508" h="71" extrusionOk="0">
                  <a:moveTo>
                    <a:pt x="754" y="1"/>
                  </a:moveTo>
                  <a:cubicBezTo>
                    <a:pt x="338" y="1"/>
                    <a:pt x="0" y="16"/>
                    <a:pt x="0" y="36"/>
                  </a:cubicBezTo>
                  <a:cubicBezTo>
                    <a:pt x="0" y="55"/>
                    <a:pt x="338" y="71"/>
                    <a:pt x="754" y="71"/>
                  </a:cubicBezTo>
                  <a:cubicBezTo>
                    <a:pt x="1170" y="71"/>
                    <a:pt x="1507" y="55"/>
                    <a:pt x="1507" y="36"/>
                  </a:cubicBezTo>
                  <a:cubicBezTo>
                    <a:pt x="1507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3752925" y="3935513"/>
              <a:ext cx="37700" cy="1775"/>
            </a:xfrm>
            <a:custGeom>
              <a:avLst/>
              <a:gdLst/>
              <a:ahLst/>
              <a:cxnLst/>
              <a:rect l="l" t="t" r="r" b="b"/>
              <a:pathLst>
                <a:path w="1508" h="71" extrusionOk="0">
                  <a:moveTo>
                    <a:pt x="754" y="1"/>
                  </a:moveTo>
                  <a:cubicBezTo>
                    <a:pt x="338" y="1"/>
                    <a:pt x="1" y="16"/>
                    <a:pt x="1" y="36"/>
                  </a:cubicBezTo>
                  <a:cubicBezTo>
                    <a:pt x="1" y="55"/>
                    <a:pt x="338" y="71"/>
                    <a:pt x="754" y="71"/>
                  </a:cubicBezTo>
                  <a:cubicBezTo>
                    <a:pt x="1170" y="71"/>
                    <a:pt x="1507" y="55"/>
                    <a:pt x="1507" y="36"/>
                  </a:cubicBezTo>
                  <a:cubicBezTo>
                    <a:pt x="1507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3797500" y="3935513"/>
              <a:ext cx="37700" cy="1775"/>
            </a:xfrm>
            <a:custGeom>
              <a:avLst/>
              <a:gdLst/>
              <a:ahLst/>
              <a:cxnLst/>
              <a:rect l="l" t="t" r="r" b="b"/>
              <a:pathLst>
                <a:path w="1508" h="71" extrusionOk="0">
                  <a:moveTo>
                    <a:pt x="754" y="1"/>
                  </a:moveTo>
                  <a:cubicBezTo>
                    <a:pt x="338" y="1"/>
                    <a:pt x="1" y="16"/>
                    <a:pt x="1" y="36"/>
                  </a:cubicBezTo>
                  <a:cubicBezTo>
                    <a:pt x="1" y="55"/>
                    <a:pt x="338" y="71"/>
                    <a:pt x="754" y="71"/>
                  </a:cubicBezTo>
                  <a:cubicBezTo>
                    <a:pt x="1170" y="71"/>
                    <a:pt x="1508" y="55"/>
                    <a:pt x="1508" y="36"/>
                  </a:cubicBezTo>
                  <a:cubicBezTo>
                    <a:pt x="1508" y="16"/>
                    <a:pt x="1170" y="1"/>
                    <a:pt x="7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301250" y="3573763"/>
              <a:ext cx="622725" cy="17600"/>
            </a:xfrm>
            <a:custGeom>
              <a:avLst/>
              <a:gdLst/>
              <a:ahLst/>
              <a:cxnLst/>
              <a:rect l="l" t="t" r="r" b="b"/>
              <a:pathLst>
                <a:path w="24909" h="704" extrusionOk="0">
                  <a:moveTo>
                    <a:pt x="0" y="0"/>
                  </a:moveTo>
                  <a:lnTo>
                    <a:pt x="0" y="703"/>
                  </a:lnTo>
                  <a:lnTo>
                    <a:pt x="24908" y="703"/>
                  </a:lnTo>
                  <a:lnTo>
                    <a:pt x="24908" y="0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2774600" y="4050313"/>
              <a:ext cx="9000" cy="14375"/>
            </a:xfrm>
            <a:custGeom>
              <a:avLst/>
              <a:gdLst/>
              <a:ahLst/>
              <a:cxnLst/>
              <a:rect l="l" t="t" r="r" b="b"/>
              <a:pathLst>
                <a:path w="360" h="575" extrusionOk="0">
                  <a:moveTo>
                    <a:pt x="0" y="1"/>
                  </a:moveTo>
                  <a:lnTo>
                    <a:pt x="164" y="574"/>
                  </a:lnTo>
                  <a:lnTo>
                    <a:pt x="360" y="546"/>
                  </a:lnTo>
                  <a:lnTo>
                    <a:pt x="330" y="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2733650" y="4060763"/>
              <a:ext cx="133650" cy="121650"/>
            </a:xfrm>
            <a:custGeom>
              <a:avLst/>
              <a:gdLst/>
              <a:ahLst/>
              <a:cxnLst/>
              <a:rect l="l" t="t" r="r" b="b"/>
              <a:pathLst>
                <a:path w="5346" h="4866" extrusionOk="0">
                  <a:moveTo>
                    <a:pt x="2288" y="1"/>
                  </a:moveTo>
                  <a:lnTo>
                    <a:pt x="1324" y="140"/>
                  </a:lnTo>
                  <a:lnTo>
                    <a:pt x="948" y="2176"/>
                  </a:lnTo>
                  <a:lnTo>
                    <a:pt x="0" y="4866"/>
                  </a:lnTo>
                  <a:lnTo>
                    <a:pt x="5345" y="4095"/>
                  </a:lnTo>
                  <a:lnTo>
                    <a:pt x="3188" y="1747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2503775" y="4376838"/>
              <a:ext cx="84850" cy="44550"/>
            </a:xfrm>
            <a:custGeom>
              <a:avLst/>
              <a:gdLst/>
              <a:ahLst/>
              <a:cxnLst/>
              <a:rect l="l" t="t" r="r" b="b"/>
              <a:pathLst>
                <a:path w="3394" h="1782" extrusionOk="0">
                  <a:moveTo>
                    <a:pt x="1697" y="1"/>
                  </a:moveTo>
                  <a:cubicBezTo>
                    <a:pt x="760" y="1"/>
                    <a:pt x="0" y="760"/>
                    <a:pt x="0" y="1697"/>
                  </a:cubicBezTo>
                  <a:cubicBezTo>
                    <a:pt x="0" y="1726"/>
                    <a:pt x="3" y="1754"/>
                    <a:pt x="5" y="1782"/>
                  </a:cubicBezTo>
                  <a:lnTo>
                    <a:pt x="3389" y="1782"/>
                  </a:lnTo>
                  <a:cubicBezTo>
                    <a:pt x="3391" y="1754"/>
                    <a:pt x="3393" y="1726"/>
                    <a:pt x="3393" y="1697"/>
                  </a:cubicBezTo>
                  <a:cubicBezTo>
                    <a:pt x="3393" y="760"/>
                    <a:pt x="2634" y="1"/>
                    <a:pt x="169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2488125" y="4160938"/>
              <a:ext cx="59950" cy="217625"/>
            </a:xfrm>
            <a:custGeom>
              <a:avLst/>
              <a:gdLst/>
              <a:ahLst/>
              <a:cxnLst/>
              <a:rect l="l" t="t" r="r" b="b"/>
              <a:pathLst>
                <a:path w="2398" h="8705" extrusionOk="0">
                  <a:moveTo>
                    <a:pt x="75" y="1"/>
                  </a:moveTo>
                  <a:cubicBezTo>
                    <a:pt x="69" y="1"/>
                    <a:pt x="64" y="2"/>
                    <a:pt x="58" y="3"/>
                  </a:cubicBezTo>
                  <a:cubicBezTo>
                    <a:pt x="22" y="13"/>
                    <a:pt x="0" y="50"/>
                    <a:pt x="10" y="85"/>
                  </a:cubicBezTo>
                  <a:lnTo>
                    <a:pt x="2258" y="8654"/>
                  </a:lnTo>
                  <a:cubicBezTo>
                    <a:pt x="2266" y="8684"/>
                    <a:pt x="2293" y="8704"/>
                    <a:pt x="2323" y="8704"/>
                  </a:cubicBezTo>
                  <a:cubicBezTo>
                    <a:pt x="2329" y="8704"/>
                    <a:pt x="2334" y="8703"/>
                    <a:pt x="2340" y="8702"/>
                  </a:cubicBezTo>
                  <a:cubicBezTo>
                    <a:pt x="2376" y="8693"/>
                    <a:pt x="2398" y="8656"/>
                    <a:pt x="2388" y="8619"/>
                  </a:cubicBezTo>
                  <a:lnTo>
                    <a:pt x="140" y="51"/>
                  </a:lnTo>
                  <a:cubicBezTo>
                    <a:pt x="132" y="21"/>
                    <a:pt x="105" y="1"/>
                    <a:pt x="7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2473275" y="4166263"/>
              <a:ext cx="59950" cy="217600"/>
            </a:xfrm>
            <a:custGeom>
              <a:avLst/>
              <a:gdLst/>
              <a:ahLst/>
              <a:cxnLst/>
              <a:rect l="l" t="t" r="r" b="b"/>
              <a:pathLst>
                <a:path w="2398" h="8704" extrusionOk="0">
                  <a:moveTo>
                    <a:pt x="75" y="0"/>
                  </a:moveTo>
                  <a:cubicBezTo>
                    <a:pt x="70" y="0"/>
                    <a:pt x="64" y="1"/>
                    <a:pt x="58" y="2"/>
                  </a:cubicBezTo>
                  <a:cubicBezTo>
                    <a:pt x="21" y="12"/>
                    <a:pt x="0" y="49"/>
                    <a:pt x="10" y="84"/>
                  </a:cubicBezTo>
                  <a:lnTo>
                    <a:pt x="2258" y="8653"/>
                  </a:lnTo>
                  <a:cubicBezTo>
                    <a:pt x="2265" y="8683"/>
                    <a:pt x="2293" y="8703"/>
                    <a:pt x="2323" y="8703"/>
                  </a:cubicBezTo>
                  <a:cubicBezTo>
                    <a:pt x="2328" y="8703"/>
                    <a:pt x="2334" y="8702"/>
                    <a:pt x="2340" y="8701"/>
                  </a:cubicBezTo>
                  <a:cubicBezTo>
                    <a:pt x="2376" y="8692"/>
                    <a:pt x="2397" y="8655"/>
                    <a:pt x="2388" y="8619"/>
                  </a:cubicBezTo>
                  <a:lnTo>
                    <a:pt x="140" y="50"/>
                  </a:lnTo>
                  <a:cubicBezTo>
                    <a:pt x="132" y="20"/>
                    <a:pt x="105" y="0"/>
                    <a:pt x="7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2470900" y="4154163"/>
              <a:ext cx="21225" cy="21225"/>
            </a:xfrm>
            <a:custGeom>
              <a:avLst/>
              <a:gdLst/>
              <a:ahLst/>
              <a:cxnLst/>
              <a:rect l="l" t="t" r="r" b="b"/>
              <a:pathLst>
                <a:path w="849" h="849" extrusionOk="0">
                  <a:moveTo>
                    <a:pt x="425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9"/>
                    <a:pt x="425" y="849"/>
                  </a:cubicBezTo>
                  <a:cubicBezTo>
                    <a:pt x="659" y="849"/>
                    <a:pt x="848" y="658"/>
                    <a:pt x="848" y="424"/>
                  </a:cubicBezTo>
                  <a:cubicBezTo>
                    <a:pt x="848" y="190"/>
                    <a:pt x="659" y="0"/>
                    <a:pt x="42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2480550" y="4025988"/>
              <a:ext cx="315700" cy="140175"/>
            </a:xfrm>
            <a:custGeom>
              <a:avLst/>
              <a:gdLst/>
              <a:ahLst/>
              <a:cxnLst/>
              <a:rect l="l" t="t" r="r" b="b"/>
              <a:pathLst>
                <a:path w="12628" h="5607" extrusionOk="0">
                  <a:moveTo>
                    <a:pt x="7967" y="0"/>
                  </a:moveTo>
                  <a:lnTo>
                    <a:pt x="0" y="5496"/>
                  </a:lnTo>
                  <a:lnTo>
                    <a:pt x="77" y="5606"/>
                  </a:lnTo>
                  <a:lnTo>
                    <a:pt x="7974" y="159"/>
                  </a:lnTo>
                  <a:lnTo>
                    <a:pt x="12561" y="2768"/>
                  </a:lnTo>
                  <a:lnTo>
                    <a:pt x="12627" y="2651"/>
                  </a:lnTo>
                  <a:lnTo>
                    <a:pt x="7967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2491150" y="4035063"/>
              <a:ext cx="198125" cy="138525"/>
            </a:xfrm>
            <a:custGeom>
              <a:avLst/>
              <a:gdLst/>
              <a:ahLst/>
              <a:cxnLst/>
              <a:rect l="l" t="t" r="r" b="b"/>
              <a:pathLst>
                <a:path w="7925" h="5541" extrusionOk="0">
                  <a:moveTo>
                    <a:pt x="7847" y="0"/>
                  </a:moveTo>
                  <a:lnTo>
                    <a:pt x="1" y="5429"/>
                  </a:lnTo>
                  <a:lnTo>
                    <a:pt x="77" y="5540"/>
                  </a:lnTo>
                  <a:lnTo>
                    <a:pt x="7924" y="111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2673450" y="4023738"/>
              <a:ext cx="19100" cy="19100"/>
            </a:xfrm>
            <a:custGeom>
              <a:avLst/>
              <a:gdLst/>
              <a:ahLst/>
              <a:cxnLst/>
              <a:rect l="l" t="t" r="r" b="b"/>
              <a:pathLst>
                <a:path w="764" h="764" extrusionOk="0">
                  <a:moveTo>
                    <a:pt x="382" y="0"/>
                  </a:moveTo>
                  <a:cubicBezTo>
                    <a:pt x="171" y="0"/>
                    <a:pt x="0" y="170"/>
                    <a:pt x="0" y="382"/>
                  </a:cubicBezTo>
                  <a:cubicBezTo>
                    <a:pt x="0" y="592"/>
                    <a:pt x="171" y="763"/>
                    <a:pt x="382" y="763"/>
                  </a:cubicBezTo>
                  <a:cubicBezTo>
                    <a:pt x="593" y="763"/>
                    <a:pt x="763" y="592"/>
                    <a:pt x="763" y="382"/>
                  </a:cubicBezTo>
                  <a:cubicBezTo>
                    <a:pt x="763" y="170"/>
                    <a:pt x="593" y="0"/>
                    <a:pt x="382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2609725" y="3530788"/>
              <a:ext cx="385575" cy="57325"/>
            </a:xfrm>
            <a:custGeom>
              <a:avLst/>
              <a:gdLst/>
              <a:ahLst/>
              <a:cxnLst/>
              <a:rect l="l" t="t" r="r" b="b"/>
              <a:pathLst>
                <a:path w="15423" h="2293" extrusionOk="0">
                  <a:moveTo>
                    <a:pt x="6826" y="0"/>
                  </a:moveTo>
                  <a:lnTo>
                    <a:pt x="0" y="2293"/>
                  </a:lnTo>
                  <a:lnTo>
                    <a:pt x="15423" y="229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2768400" y="3584188"/>
              <a:ext cx="77650" cy="106850"/>
            </a:xfrm>
            <a:custGeom>
              <a:avLst/>
              <a:gdLst/>
              <a:ahLst/>
              <a:cxnLst/>
              <a:rect l="l" t="t" r="r" b="b"/>
              <a:pathLst>
                <a:path w="3106" h="4274" extrusionOk="0">
                  <a:moveTo>
                    <a:pt x="2395" y="1"/>
                  </a:moveTo>
                  <a:cubicBezTo>
                    <a:pt x="2392" y="1"/>
                    <a:pt x="2379" y="36"/>
                    <a:pt x="2361" y="102"/>
                  </a:cubicBezTo>
                  <a:cubicBezTo>
                    <a:pt x="2344" y="169"/>
                    <a:pt x="2323" y="270"/>
                    <a:pt x="2312" y="402"/>
                  </a:cubicBezTo>
                  <a:cubicBezTo>
                    <a:pt x="2289" y="664"/>
                    <a:pt x="2323" y="1067"/>
                    <a:pt x="2547" y="1490"/>
                  </a:cubicBezTo>
                  <a:cubicBezTo>
                    <a:pt x="2651" y="1702"/>
                    <a:pt x="2786" y="1923"/>
                    <a:pt x="2888" y="2176"/>
                  </a:cubicBezTo>
                  <a:cubicBezTo>
                    <a:pt x="2991" y="2429"/>
                    <a:pt x="3030" y="2724"/>
                    <a:pt x="2966" y="3023"/>
                  </a:cubicBezTo>
                  <a:cubicBezTo>
                    <a:pt x="2906" y="3319"/>
                    <a:pt x="2751" y="3616"/>
                    <a:pt x="2506" y="3838"/>
                  </a:cubicBezTo>
                  <a:cubicBezTo>
                    <a:pt x="2264" y="4063"/>
                    <a:pt x="1925" y="4188"/>
                    <a:pt x="1574" y="4192"/>
                  </a:cubicBezTo>
                  <a:cubicBezTo>
                    <a:pt x="1566" y="4192"/>
                    <a:pt x="1557" y="4192"/>
                    <a:pt x="1549" y="4192"/>
                  </a:cubicBezTo>
                  <a:cubicBezTo>
                    <a:pt x="1208" y="4192"/>
                    <a:pt x="876" y="4073"/>
                    <a:pt x="628" y="3870"/>
                  </a:cubicBezTo>
                  <a:cubicBezTo>
                    <a:pt x="372" y="3662"/>
                    <a:pt x="211" y="3367"/>
                    <a:pt x="143" y="3071"/>
                  </a:cubicBezTo>
                  <a:cubicBezTo>
                    <a:pt x="74" y="2775"/>
                    <a:pt x="99" y="2475"/>
                    <a:pt x="196" y="2224"/>
                  </a:cubicBezTo>
                  <a:cubicBezTo>
                    <a:pt x="293" y="1970"/>
                    <a:pt x="453" y="1765"/>
                    <a:pt x="590" y="1574"/>
                  </a:cubicBezTo>
                  <a:cubicBezTo>
                    <a:pt x="728" y="1384"/>
                    <a:pt x="850" y="1204"/>
                    <a:pt x="920" y="1027"/>
                  </a:cubicBezTo>
                  <a:cubicBezTo>
                    <a:pt x="992" y="851"/>
                    <a:pt x="1019" y="686"/>
                    <a:pt x="1017" y="552"/>
                  </a:cubicBezTo>
                  <a:cubicBezTo>
                    <a:pt x="1013" y="418"/>
                    <a:pt x="980" y="317"/>
                    <a:pt x="950" y="254"/>
                  </a:cubicBezTo>
                  <a:cubicBezTo>
                    <a:pt x="920" y="190"/>
                    <a:pt x="894" y="163"/>
                    <a:pt x="894" y="163"/>
                  </a:cubicBezTo>
                  <a:lnTo>
                    <a:pt x="894" y="163"/>
                  </a:lnTo>
                  <a:cubicBezTo>
                    <a:pt x="882" y="167"/>
                    <a:pt x="985" y="290"/>
                    <a:pt x="985" y="552"/>
                  </a:cubicBezTo>
                  <a:cubicBezTo>
                    <a:pt x="982" y="682"/>
                    <a:pt x="952" y="840"/>
                    <a:pt x="878" y="1009"/>
                  </a:cubicBezTo>
                  <a:cubicBezTo>
                    <a:pt x="806" y="1179"/>
                    <a:pt x="684" y="1352"/>
                    <a:pt x="543" y="1540"/>
                  </a:cubicBezTo>
                  <a:cubicBezTo>
                    <a:pt x="404" y="1729"/>
                    <a:pt x="238" y="1934"/>
                    <a:pt x="133" y="2199"/>
                  </a:cubicBezTo>
                  <a:cubicBezTo>
                    <a:pt x="28" y="2462"/>
                    <a:pt x="0" y="2777"/>
                    <a:pt x="70" y="3088"/>
                  </a:cubicBezTo>
                  <a:cubicBezTo>
                    <a:pt x="138" y="3398"/>
                    <a:pt x="306" y="3710"/>
                    <a:pt x="577" y="3932"/>
                  </a:cubicBezTo>
                  <a:cubicBezTo>
                    <a:pt x="839" y="4147"/>
                    <a:pt x="1188" y="4273"/>
                    <a:pt x="1546" y="4273"/>
                  </a:cubicBezTo>
                  <a:cubicBezTo>
                    <a:pt x="1556" y="4273"/>
                    <a:pt x="1566" y="4273"/>
                    <a:pt x="1575" y="4273"/>
                  </a:cubicBezTo>
                  <a:cubicBezTo>
                    <a:pt x="1943" y="4270"/>
                    <a:pt x="2304" y="4137"/>
                    <a:pt x="2559" y="3897"/>
                  </a:cubicBezTo>
                  <a:cubicBezTo>
                    <a:pt x="2817" y="3662"/>
                    <a:pt x="2978" y="3350"/>
                    <a:pt x="3040" y="3038"/>
                  </a:cubicBezTo>
                  <a:cubicBezTo>
                    <a:pt x="3105" y="2725"/>
                    <a:pt x="3060" y="2410"/>
                    <a:pt x="2951" y="2152"/>
                  </a:cubicBezTo>
                  <a:cubicBezTo>
                    <a:pt x="2842" y="1892"/>
                    <a:pt x="2704" y="1672"/>
                    <a:pt x="2598" y="1464"/>
                  </a:cubicBezTo>
                  <a:cubicBezTo>
                    <a:pt x="2372" y="1052"/>
                    <a:pt x="2331" y="663"/>
                    <a:pt x="2344" y="404"/>
                  </a:cubicBezTo>
                  <a:cubicBezTo>
                    <a:pt x="2356" y="143"/>
                    <a:pt x="2404" y="2"/>
                    <a:pt x="2395" y="1"/>
                  </a:cubicBezTo>
                  <a:cubicBezTo>
                    <a:pt x="2395" y="1"/>
                    <a:pt x="2395" y="1"/>
                    <a:pt x="239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2793250" y="3587838"/>
              <a:ext cx="28775" cy="62075"/>
            </a:xfrm>
            <a:custGeom>
              <a:avLst/>
              <a:gdLst/>
              <a:ahLst/>
              <a:cxnLst/>
              <a:rect l="l" t="t" r="r" b="b"/>
              <a:pathLst>
                <a:path w="1151" h="2483" extrusionOk="0">
                  <a:moveTo>
                    <a:pt x="514" y="1745"/>
                  </a:moveTo>
                  <a:cubicBezTo>
                    <a:pt x="512" y="1813"/>
                    <a:pt x="509" y="1883"/>
                    <a:pt x="504" y="1955"/>
                  </a:cubicBezTo>
                  <a:cubicBezTo>
                    <a:pt x="495" y="2058"/>
                    <a:pt x="491" y="2167"/>
                    <a:pt x="451" y="2257"/>
                  </a:cubicBezTo>
                  <a:cubicBezTo>
                    <a:pt x="421" y="2332"/>
                    <a:pt x="348" y="2395"/>
                    <a:pt x="273" y="2395"/>
                  </a:cubicBezTo>
                  <a:cubicBezTo>
                    <a:pt x="258" y="2395"/>
                    <a:pt x="243" y="2392"/>
                    <a:pt x="229" y="2387"/>
                  </a:cubicBezTo>
                  <a:cubicBezTo>
                    <a:pt x="137" y="2356"/>
                    <a:pt x="84" y="2248"/>
                    <a:pt x="101" y="2141"/>
                  </a:cubicBezTo>
                  <a:cubicBezTo>
                    <a:pt x="126" y="1946"/>
                    <a:pt x="307" y="1777"/>
                    <a:pt x="514" y="1745"/>
                  </a:cubicBezTo>
                  <a:close/>
                  <a:moveTo>
                    <a:pt x="721" y="1761"/>
                  </a:moveTo>
                  <a:lnTo>
                    <a:pt x="721" y="1761"/>
                  </a:lnTo>
                  <a:cubicBezTo>
                    <a:pt x="898" y="1817"/>
                    <a:pt x="1037" y="1981"/>
                    <a:pt x="1062" y="2155"/>
                  </a:cubicBezTo>
                  <a:cubicBezTo>
                    <a:pt x="1079" y="2256"/>
                    <a:pt x="1034" y="2384"/>
                    <a:pt x="950" y="2402"/>
                  </a:cubicBezTo>
                  <a:cubicBezTo>
                    <a:pt x="942" y="2404"/>
                    <a:pt x="935" y="2405"/>
                    <a:pt x="928" y="2405"/>
                  </a:cubicBezTo>
                  <a:cubicBezTo>
                    <a:pt x="893" y="2405"/>
                    <a:pt x="858" y="2388"/>
                    <a:pt x="831" y="2360"/>
                  </a:cubicBezTo>
                  <a:cubicBezTo>
                    <a:pt x="798" y="2326"/>
                    <a:pt x="780" y="2279"/>
                    <a:pt x="768" y="2230"/>
                  </a:cubicBezTo>
                  <a:cubicBezTo>
                    <a:pt x="745" y="2069"/>
                    <a:pt x="730" y="1912"/>
                    <a:pt x="721" y="1761"/>
                  </a:cubicBezTo>
                  <a:close/>
                  <a:moveTo>
                    <a:pt x="837" y="0"/>
                  </a:moveTo>
                  <a:cubicBezTo>
                    <a:pt x="834" y="0"/>
                    <a:pt x="826" y="25"/>
                    <a:pt x="814" y="72"/>
                  </a:cubicBezTo>
                  <a:cubicBezTo>
                    <a:pt x="800" y="119"/>
                    <a:pt x="784" y="190"/>
                    <a:pt x="765" y="282"/>
                  </a:cubicBezTo>
                  <a:cubicBezTo>
                    <a:pt x="727" y="465"/>
                    <a:pt x="683" y="732"/>
                    <a:pt x="660" y="1067"/>
                  </a:cubicBezTo>
                  <a:cubicBezTo>
                    <a:pt x="648" y="1248"/>
                    <a:pt x="642" y="1447"/>
                    <a:pt x="648" y="1662"/>
                  </a:cubicBezTo>
                  <a:lnTo>
                    <a:pt x="648" y="1662"/>
                  </a:lnTo>
                  <a:cubicBezTo>
                    <a:pt x="628" y="1660"/>
                    <a:pt x="607" y="1659"/>
                    <a:pt x="587" y="1659"/>
                  </a:cubicBezTo>
                  <a:cubicBezTo>
                    <a:pt x="586" y="1659"/>
                    <a:pt x="585" y="1659"/>
                    <a:pt x="585" y="1659"/>
                  </a:cubicBezTo>
                  <a:cubicBezTo>
                    <a:pt x="585" y="1659"/>
                    <a:pt x="584" y="1659"/>
                    <a:pt x="584" y="1659"/>
                  </a:cubicBezTo>
                  <a:lnTo>
                    <a:pt x="584" y="1659"/>
                  </a:lnTo>
                  <a:cubicBezTo>
                    <a:pt x="584" y="1657"/>
                    <a:pt x="584" y="1655"/>
                    <a:pt x="584" y="1653"/>
                  </a:cubicBezTo>
                  <a:cubicBezTo>
                    <a:pt x="583" y="1455"/>
                    <a:pt x="571" y="1272"/>
                    <a:pt x="551" y="1105"/>
                  </a:cubicBezTo>
                  <a:cubicBezTo>
                    <a:pt x="512" y="771"/>
                    <a:pt x="447" y="508"/>
                    <a:pt x="394" y="328"/>
                  </a:cubicBezTo>
                  <a:cubicBezTo>
                    <a:pt x="367" y="239"/>
                    <a:pt x="343" y="170"/>
                    <a:pt x="326" y="124"/>
                  </a:cubicBezTo>
                  <a:cubicBezTo>
                    <a:pt x="308" y="78"/>
                    <a:pt x="298" y="55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88" y="57"/>
                    <a:pt x="319" y="156"/>
                    <a:pt x="363" y="337"/>
                  </a:cubicBezTo>
                  <a:cubicBezTo>
                    <a:pt x="407" y="517"/>
                    <a:pt x="463" y="781"/>
                    <a:pt x="494" y="1111"/>
                  </a:cubicBezTo>
                  <a:cubicBezTo>
                    <a:pt x="510" y="1276"/>
                    <a:pt x="518" y="1458"/>
                    <a:pt x="516" y="1652"/>
                  </a:cubicBezTo>
                  <a:cubicBezTo>
                    <a:pt x="516" y="1656"/>
                    <a:pt x="516" y="1659"/>
                    <a:pt x="516" y="1663"/>
                  </a:cubicBezTo>
                  <a:lnTo>
                    <a:pt x="516" y="1663"/>
                  </a:lnTo>
                  <a:cubicBezTo>
                    <a:pt x="268" y="1694"/>
                    <a:pt x="54" y="1890"/>
                    <a:pt x="22" y="2132"/>
                  </a:cubicBezTo>
                  <a:cubicBezTo>
                    <a:pt x="1" y="2262"/>
                    <a:pt x="69" y="2416"/>
                    <a:pt x="204" y="2460"/>
                  </a:cubicBezTo>
                  <a:cubicBezTo>
                    <a:pt x="226" y="2468"/>
                    <a:pt x="249" y="2472"/>
                    <a:pt x="271" y="2472"/>
                  </a:cubicBezTo>
                  <a:cubicBezTo>
                    <a:pt x="318" y="2472"/>
                    <a:pt x="365" y="2456"/>
                    <a:pt x="401" y="2432"/>
                  </a:cubicBezTo>
                  <a:cubicBezTo>
                    <a:pt x="456" y="2396"/>
                    <a:pt x="496" y="2344"/>
                    <a:pt x="520" y="2288"/>
                  </a:cubicBezTo>
                  <a:cubicBezTo>
                    <a:pt x="567" y="2175"/>
                    <a:pt x="566" y="2063"/>
                    <a:pt x="574" y="1959"/>
                  </a:cubicBezTo>
                  <a:cubicBezTo>
                    <a:pt x="579" y="1884"/>
                    <a:pt x="582" y="1811"/>
                    <a:pt x="583" y="1740"/>
                  </a:cubicBezTo>
                  <a:lnTo>
                    <a:pt x="583" y="1740"/>
                  </a:lnTo>
                  <a:cubicBezTo>
                    <a:pt x="584" y="1740"/>
                    <a:pt x="585" y="1740"/>
                    <a:pt x="587" y="1740"/>
                  </a:cubicBezTo>
                  <a:cubicBezTo>
                    <a:pt x="588" y="1740"/>
                    <a:pt x="589" y="1740"/>
                    <a:pt x="590" y="1740"/>
                  </a:cubicBezTo>
                  <a:cubicBezTo>
                    <a:pt x="610" y="1740"/>
                    <a:pt x="631" y="1741"/>
                    <a:pt x="651" y="1744"/>
                  </a:cubicBezTo>
                  <a:lnTo>
                    <a:pt x="651" y="1744"/>
                  </a:lnTo>
                  <a:cubicBezTo>
                    <a:pt x="657" y="1903"/>
                    <a:pt x="671" y="2070"/>
                    <a:pt x="695" y="2245"/>
                  </a:cubicBezTo>
                  <a:cubicBezTo>
                    <a:pt x="707" y="2303"/>
                    <a:pt x="730" y="2365"/>
                    <a:pt x="776" y="2413"/>
                  </a:cubicBezTo>
                  <a:cubicBezTo>
                    <a:pt x="813" y="2452"/>
                    <a:pt x="869" y="2483"/>
                    <a:pt x="929" y="2483"/>
                  </a:cubicBezTo>
                  <a:cubicBezTo>
                    <a:pt x="941" y="2483"/>
                    <a:pt x="954" y="2481"/>
                    <a:pt x="966" y="2478"/>
                  </a:cubicBezTo>
                  <a:cubicBezTo>
                    <a:pt x="1041" y="2463"/>
                    <a:pt x="1092" y="2400"/>
                    <a:pt x="1117" y="2340"/>
                  </a:cubicBezTo>
                  <a:cubicBezTo>
                    <a:pt x="1142" y="2278"/>
                    <a:pt x="1151" y="2211"/>
                    <a:pt x="1141" y="2144"/>
                  </a:cubicBezTo>
                  <a:cubicBezTo>
                    <a:pt x="1109" y="1928"/>
                    <a:pt x="938" y="1733"/>
                    <a:pt x="717" y="1675"/>
                  </a:cubicBezTo>
                  <a:lnTo>
                    <a:pt x="717" y="1675"/>
                  </a:lnTo>
                  <a:cubicBezTo>
                    <a:pt x="707" y="1457"/>
                    <a:pt x="709" y="1252"/>
                    <a:pt x="717" y="1070"/>
                  </a:cubicBezTo>
                  <a:cubicBezTo>
                    <a:pt x="732" y="738"/>
                    <a:pt x="768" y="471"/>
                    <a:pt x="795" y="287"/>
                  </a:cubicBezTo>
                  <a:cubicBezTo>
                    <a:pt x="824" y="103"/>
                    <a:pt x="843" y="1"/>
                    <a:pt x="837" y="0"/>
                  </a:cubicBezTo>
                  <a:cubicBezTo>
                    <a:pt x="837" y="0"/>
                    <a:pt x="837" y="0"/>
                    <a:pt x="837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2806750" y="3237713"/>
              <a:ext cx="2050" cy="289650"/>
            </a:xfrm>
            <a:custGeom>
              <a:avLst/>
              <a:gdLst/>
              <a:ahLst/>
              <a:cxnLst/>
              <a:rect l="l" t="t" r="r" b="b"/>
              <a:pathLst>
                <a:path w="82" h="11586" extrusionOk="0">
                  <a:moveTo>
                    <a:pt x="40" y="0"/>
                  </a:moveTo>
                  <a:cubicBezTo>
                    <a:pt x="38" y="0"/>
                    <a:pt x="35" y="41"/>
                    <a:pt x="33" y="118"/>
                  </a:cubicBezTo>
                  <a:cubicBezTo>
                    <a:pt x="31" y="203"/>
                    <a:pt x="28" y="316"/>
                    <a:pt x="25" y="456"/>
                  </a:cubicBezTo>
                  <a:cubicBezTo>
                    <a:pt x="21" y="758"/>
                    <a:pt x="17" y="1180"/>
                    <a:pt x="12" y="1697"/>
                  </a:cubicBezTo>
                  <a:cubicBezTo>
                    <a:pt x="9" y="2753"/>
                    <a:pt x="5" y="4198"/>
                    <a:pt x="0" y="5793"/>
                  </a:cubicBezTo>
                  <a:cubicBezTo>
                    <a:pt x="5" y="7389"/>
                    <a:pt x="9" y="8833"/>
                    <a:pt x="12" y="9889"/>
                  </a:cubicBezTo>
                  <a:cubicBezTo>
                    <a:pt x="17" y="10406"/>
                    <a:pt x="21" y="10829"/>
                    <a:pt x="25" y="11130"/>
                  </a:cubicBezTo>
                  <a:cubicBezTo>
                    <a:pt x="28" y="11271"/>
                    <a:pt x="31" y="11383"/>
                    <a:pt x="33" y="11468"/>
                  </a:cubicBezTo>
                  <a:cubicBezTo>
                    <a:pt x="35" y="11545"/>
                    <a:pt x="38" y="11586"/>
                    <a:pt x="40" y="11586"/>
                  </a:cubicBezTo>
                  <a:cubicBezTo>
                    <a:pt x="43" y="11586"/>
                    <a:pt x="47" y="11545"/>
                    <a:pt x="49" y="11468"/>
                  </a:cubicBezTo>
                  <a:cubicBezTo>
                    <a:pt x="51" y="11383"/>
                    <a:pt x="54" y="11271"/>
                    <a:pt x="56" y="11130"/>
                  </a:cubicBezTo>
                  <a:cubicBezTo>
                    <a:pt x="60" y="10829"/>
                    <a:pt x="64" y="10406"/>
                    <a:pt x="69" y="9889"/>
                  </a:cubicBezTo>
                  <a:cubicBezTo>
                    <a:pt x="73" y="8833"/>
                    <a:pt x="76" y="7389"/>
                    <a:pt x="82" y="5793"/>
                  </a:cubicBezTo>
                  <a:cubicBezTo>
                    <a:pt x="76" y="4198"/>
                    <a:pt x="73" y="2753"/>
                    <a:pt x="69" y="1697"/>
                  </a:cubicBezTo>
                  <a:cubicBezTo>
                    <a:pt x="64" y="1180"/>
                    <a:pt x="60" y="758"/>
                    <a:pt x="56" y="456"/>
                  </a:cubicBezTo>
                  <a:cubicBezTo>
                    <a:pt x="54" y="316"/>
                    <a:pt x="51" y="204"/>
                    <a:pt x="49" y="118"/>
                  </a:cubicBezTo>
                  <a:cubicBezTo>
                    <a:pt x="47" y="4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2780350" y="3483413"/>
              <a:ext cx="54725" cy="47400"/>
            </a:xfrm>
            <a:custGeom>
              <a:avLst/>
              <a:gdLst/>
              <a:ahLst/>
              <a:cxnLst/>
              <a:rect l="l" t="t" r="r" b="b"/>
              <a:pathLst>
                <a:path w="2189" h="1896" extrusionOk="0">
                  <a:moveTo>
                    <a:pt x="424" y="0"/>
                  </a:moveTo>
                  <a:lnTo>
                    <a:pt x="1" y="1895"/>
                  </a:lnTo>
                  <a:lnTo>
                    <a:pt x="2189" y="1895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3291025" y="3876663"/>
              <a:ext cx="91325" cy="131525"/>
            </a:xfrm>
            <a:custGeom>
              <a:avLst/>
              <a:gdLst/>
              <a:ahLst/>
              <a:cxnLst/>
              <a:rect l="l" t="t" r="r" b="b"/>
              <a:pathLst>
                <a:path w="3653" h="5261" extrusionOk="0">
                  <a:moveTo>
                    <a:pt x="2908" y="0"/>
                  </a:moveTo>
                  <a:cubicBezTo>
                    <a:pt x="2846" y="0"/>
                    <a:pt x="2753" y="30"/>
                    <a:pt x="2672" y="70"/>
                  </a:cubicBezTo>
                  <a:cubicBezTo>
                    <a:pt x="2490" y="159"/>
                    <a:pt x="1508" y="829"/>
                    <a:pt x="1214" y="1008"/>
                  </a:cubicBezTo>
                  <a:cubicBezTo>
                    <a:pt x="1164" y="1038"/>
                    <a:pt x="1120" y="1049"/>
                    <a:pt x="1082" y="1049"/>
                  </a:cubicBezTo>
                  <a:cubicBezTo>
                    <a:pt x="969" y="1049"/>
                    <a:pt x="912" y="946"/>
                    <a:pt x="912" y="946"/>
                  </a:cubicBezTo>
                  <a:cubicBezTo>
                    <a:pt x="737" y="479"/>
                    <a:pt x="351" y="209"/>
                    <a:pt x="211" y="186"/>
                  </a:cubicBezTo>
                  <a:cubicBezTo>
                    <a:pt x="203" y="184"/>
                    <a:pt x="195" y="184"/>
                    <a:pt x="187" y="184"/>
                  </a:cubicBezTo>
                  <a:cubicBezTo>
                    <a:pt x="64" y="184"/>
                    <a:pt x="0" y="351"/>
                    <a:pt x="104" y="455"/>
                  </a:cubicBezTo>
                  <a:cubicBezTo>
                    <a:pt x="192" y="545"/>
                    <a:pt x="295" y="738"/>
                    <a:pt x="366" y="886"/>
                  </a:cubicBezTo>
                  <a:cubicBezTo>
                    <a:pt x="426" y="1008"/>
                    <a:pt x="464" y="1138"/>
                    <a:pt x="479" y="1273"/>
                  </a:cubicBezTo>
                  <a:cubicBezTo>
                    <a:pt x="497" y="1428"/>
                    <a:pt x="504" y="1561"/>
                    <a:pt x="509" y="1674"/>
                  </a:cubicBezTo>
                  <a:lnTo>
                    <a:pt x="63" y="4159"/>
                  </a:lnTo>
                  <a:lnTo>
                    <a:pt x="1630" y="5261"/>
                  </a:lnTo>
                  <a:lnTo>
                    <a:pt x="2438" y="2352"/>
                  </a:lnTo>
                  <a:cubicBezTo>
                    <a:pt x="2768" y="1874"/>
                    <a:pt x="2949" y="1516"/>
                    <a:pt x="3182" y="1214"/>
                  </a:cubicBezTo>
                  <a:cubicBezTo>
                    <a:pt x="3470" y="842"/>
                    <a:pt x="3563" y="669"/>
                    <a:pt x="3490" y="620"/>
                  </a:cubicBezTo>
                  <a:cubicBezTo>
                    <a:pt x="3467" y="605"/>
                    <a:pt x="3452" y="594"/>
                    <a:pt x="3435" y="594"/>
                  </a:cubicBezTo>
                  <a:cubicBezTo>
                    <a:pt x="3377" y="594"/>
                    <a:pt x="3291" y="713"/>
                    <a:pt x="2814" y="1176"/>
                  </a:cubicBezTo>
                  <a:cubicBezTo>
                    <a:pt x="2814" y="1176"/>
                    <a:pt x="3653" y="347"/>
                    <a:pt x="3372" y="347"/>
                  </a:cubicBezTo>
                  <a:cubicBezTo>
                    <a:pt x="3366" y="347"/>
                    <a:pt x="3360" y="347"/>
                    <a:pt x="3353" y="348"/>
                  </a:cubicBezTo>
                  <a:cubicBezTo>
                    <a:pt x="3294" y="355"/>
                    <a:pt x="3144" y="470"/>
                    <a:pt x="2984" y="607"/>
                  </a:cubicBezTo>
                  <a:lnTo>
                    <a:pt x="2984" y="607"/>
                  </a:lnTo>
                  <a:cubicBezTo>
                    <a:pt x="3195" y="374"/>
                    <a:pt x="3242" y="230"/>
                    <a:pt x="3188" y="170"/>
                  </a:cubicBezTo>
                  <a:cubicBezTo>
                    <a:pt x="3180" y="161"/>
                    <a:pt x="3167" y="156"/>
                    <a:pt x="3151" y="156"/>
                  </a:cubicBezTo>
                  <a:cubicBezTo>
                    <a:pt x="2999" y="156"/>
                    <a:pt x="2542" y="566"/>
                    <a:pt x="2314" y="780"/>
                  </a:cubicBezTo>
                  <a:lnTo>
                    <a:pt x="2314" y="780"/>
                  </a:lnTo>
                  <a:cubicBezTo>
                    <a:pt x="2519" y="582"/>
                    <a:pt x="2894" y="213"/>
                    <a:pt x="2955" y="104"/>
                  </a:cubicBezTo>
                  <a:cubicBezTo>
                    <a:pt x="2998" y="29"/>
                    <a:pt x="2968" y="0"/>
                    <a:pt x="290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3351875" y="3894188"/>
              <a:ext cx="21475" cy="21175"/>
            </a:xfrm>
            <a:custGeom>
              <a:avLst/>
              <a:gdLst/>
              <a:ahLst/>
              <a:cxnLst/>
              <a:rect l="l" t="t" r="r" b="b"/>
              <a:pathLst>
                <a:path w="859" h="847" extrusionOk="0">
                  <a:moveTo>
                    <a:pt x="839" y="1"/>
                  </a:moveTo>
                  <a:cubicBezTo>
                    <a:pt x="810" y="1"/>
                    <a:pt x="620" y="172"/>
                    <a:pt x="401" y="396"/>
                  </a:cubicBezTo>
                  <a:cubicBezTo>
                    <a:pt x="174" y="628"/>
                    <a:pt x="1" y="829"/>
                    <a:pt x="16" y="845"/>
                  </a:cubicBezTo>
                  <a:cubicBezTo>
                    <a:pt x="16" y="846"/>
                    <a:pt x="17" y="846"/>
                    <a:pt x="19" y="846"/>
                  </a:cubicBezTo>
                  <a:cubicBezTo>
                    <a:pt x="47" y="846"/>
                    <a:pt x="237" y="675"/>
                    <a:pt x="457" y="451"/>
                  </a:cubicBezTo>
                  <a:cubicBezTo>
                    <a:pt x="685" y="217"/>
                    <a:pt x="858" y="16"/>
                    <a:pt x="842" y="2"/>
                  </a:cubicBezTo>
                  <a:cubicBezTo>
                    <a:pt x="841" y="1"/>
                    <a:pt x="840" y="1"/>
                    <a:pt x="83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3345500" y="3888813"/>
              <a:ext cx="24125" cy="21200"/>
            </a:xfrm>
            <a:custGeom>
              <a:avLst/>
              <a:gdLst/>
              <a:ahLst/>
              <a:cxnLst/>
              <a:rect l="l" t="t" r="r" b="b"/>
              <a:pathLst>
                <a:path w="965" h="848" extrusionOk="0">
                  <a:moveTo>
                    <a:pt x="947" y="0"/>
                  </a:moveTo>
                  <a:cubicBezTo>
                    <a:pt x="917" y="0"/>
                    <a:pt x="704" y="171"/>
                    <a:pt x="456" y="395"/>
                  </a:cubicBezTo>
                  <a:cubicBezTo>
                    <a:pt x="198" y="628"/>
                    <a:pt x="0" y="831"/>
                    <a:pt x="15" y="846"/>
                  </a:cubicBezTo>
                  <a:cubicBezTo>
                    <a:pt x="16" y="847"/>
                    <a:pt x="17" y="847"/>
                    <a:pt x="18" y="847"/>
                  </a:cubicBezTo>
                  <a:cubicBezTo>
                    <a:pt x="49" y="847"/>
                    <a:pt x="262" y="676"/>
                    <a:pt x="508" y="453"/>
                  </a:cubicBezTo>
                  <a:cubicBezTo>
                    <a:pt x="767" y="219"/>
                    <a:pt x="964" y="18"/>
                    <a:pt x="950" y="1"/>
                  </a:cubicBezTo>
                  <a:cubicBezTo>
                    <a:pt x="949" y="0"/>
                    <a:pt x="948" y="0"/>
                    <a:pt x="94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3338900" y="3884663"/>
              <a:ext cx="23125" cy="19775"/>
            </a:xfrm>
            <a:custGeom>
              <a:avLst/>
              <a:gdLst/>
              <a:ahLst/>
              <a:cxnLst/>
              <a:rect l="l" t="t" r="r" b="b"/>
              <a:pathLst>
                <a:path w="925" h="791" extrusionOk="0">
                  <a:moveTo>
                    <a:pt x="906" y="1"/>
                  </a:moveTo>
                  <a:cubicBezTo>
                    <a:pt x="875" y="1"/>
                    <a:pt x="672" y="159"/>
                    <a:pt x="436" y="366"/>
                  </a:cubicBezTo>
                  <a:cubicBezTo>
                    <a:pt x="189" y="584"/>
                    <a:pt x="0" y="773"/>
                    <a:pt x="14" y="790"/>
                  </a:cubicBezTo>
                  <a:cubicBezTo>
                    <a:pt x="15" y="790"/>
                    <a:pt x="16" y="791"/>
                    <a:pt x="18" y="791"/>
                  </a:cubicBezTo>
                  <a:cubicBezTo>
                    <a:pt x="49" y="791"/>
                    <a:pt x="252" y="633"/>
                    <a:pt x="488" y="425"/>
                  </a:cubicBezTo>
                  <a:cubicBezTo>
                    <a:pt x="736" y="207"/>
                    <a:pt x="924" y="18"/>
                    <a:pt x="909" y="2"/>
                  </a:cubicBezTo>
                  <a:cubicBezTo>
                    <a:pt x="909" y="1"/>
                    <a:pt x="908" y="1"/>
                    <a:pt x="90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3028575" y="3744038"/>
              <a:ext cx="119600" cy="227575"/>
            </a:xfrm>
            <a:custGeom>
              <a:avLst/>
              <a:gdLst/>
              <a:ahLst/>
              <a:cxnLst/>
              <a:rect l="l" t="t" r="r" b="b"/>
              <a:pathLst>
                <a:path w="4784" h="9103" extrusionOk="0">
                  <a:moveTo>
                    <a:pt x="2363" y="0"/>
                  </a:moveTo>
                  <a:cubicBezTo>
                    <a:pt x="2302" y="0"/>
                    <a:pt x="2241" y="3"/>
                    <a:pt x="2180" y="8"/>
                  </a:cubicBezTo>
                  <a:cubicBezTo>
                    <a:pt x="940" y="104"/>
                    <a:pt x="0" y="1167"/>
                    <a:pt x="56" y="2410"/>
                  </a:cubicBezTo>
                  <a:lnTo>
                    <a:pt x="356" y="9102"/>
                  </a:lnTo>
                  <a:lnTo>
                    <a:pt x="3669" y="8950"/>
                  </a:lnTo>
                  <a:cubicBezTo>
                    <a:pt x="3688" y="8599"/>
                    <a:pt x="3508" y="6424"/>
                    <a:pt x="3508" y="6424"/>
                  </a:cubicBezTo>
                  <a:cubicBezTo>
                    <a:pt x="3508" y="6424"/>
                    <a:pt x="4761" y="6230"/>
                    <a:pt x="4776" y="4977"/>
                  </a:cubicBezTo>
                  <a:cubicBezTo>
                    <a:pt x="4784" y="4394"/>
                    <a:pt x="4725" y="3236"/>
                    <a:pt x="4661" y="2165"/>
                  </a:cubicBezTo>
                  <a:cubicBezTo>
                    <a:pt x="4587" y="940"/>
                    <a:pt x="3569" y="0"/>
                    <a:pt x="236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3075525" y="3892588"/>
              <a:ext cx="40900" cy="19975"/>
            </a:xfrm>
            <a:custGeom>
              <a:avLst/>
              <a:gdLst/>
              <a:ahLst/>
              <a:cxnLst/>
              <a:rect l="l" t="t" r="r" b="b"/>
              <a:pathLst>
                <a:path w="1636" h="799" extrusionOk="0">
                  <a:moveTo>
                    <a:pt x="0" y="0"/>
                  </a:moveTo>
                  <a:cubicBezTo>
                    <a:pt x="0" y="0"/>
                    <a:pt x="342" y="798"/>
                    <a:pt x="1424" y="798"/>
                  </a:cubicBezTo>
                  <a:cubicBezTo>
                    <a:pt x="1492" y="798"/>
                    <a:pt x="1562" y="795"/>
                    <a:pt x="1636" y="789"/>
                  </a:cubicBezTo>
                  <a:lnTo>
                    <a:pt x="1633" y="464"/>
                  </a:lnTo>
                  <a:cubicBezTo>
                    <a:pt x="1633" y="464"/>
                    <a:pt x="1602" y="466"/>
                    <a:pt x="1547" y="466"/>
                  </a:cubicBezTo>
                  <a:cubicBezTo>
                    <a:pt x="1320" y="466"/>
                    <a:pt x="676" y="425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3011600" y="3814038"/>
              <a:ext cx="22500" cy="32700"/>
            </a:xfrm>
            <a:custGeom>
              <a:avLst/>
              <a:gdLst/>
              <a:ahLst/>
              <a:cxnLst/>
              <a:rect l="l" t="t" r="r" b="b"/>
              <a:pathLst>
                <a:path w="900" h="1308" extrusionOk="0">
                  <a:moveTo>
                    <a:pt x="574" y="0"/>
                  </a:moveTo>
                  <a:cubicBezTo>
                    <a:pt x="325" y="0"/>
                    <a:pt x="0" y="103"/>
                    <a:pt x="17" y="641"/>
                  </a:cubicBezTo>
                  <a:cubicBezTo>
                    <a:pt x="35" y="1200"/>
                    <a:pt x="405" y="1307"/>
                    <a:pt x="661" y="1307"/>
                  </a:cubicBezTo>
                  <a:cubicBezTo>
                    <a:pt x="796" y="1307"/>
                    <a:pt x="899" y="1277"/>
                    <a:pt x="899" y="1269"/>
                  </a:cubicBezTo>
                  <a:cubicBezTo>
                    <a:pt x="900" y="1244"/>
                    <a:pt x="850" y="39"/>
                    <a:pt x="850" y="39"/>
                  </a:cubicBezTo>
                  <a:cubicBezTo>
                    <a:pt x="842" y="36"/>
                    <a:pt x="721" y="0"/>
                    <a:pt x="57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3017350" y="3821038"/>
              <a:ext cx="10025" cy="18675"/>
            </a:xfrm>
            <a:custGeom>
              <a:avLst/>
              <a:gdLst/>
              <a:ahLst/>
              <a:cxnLst/>
              <a:rect l="l" t="t" r="r" b="b"/>
              <a:pathLst>
                <a:path w="401" h="747" extrusionOk="0">
                  <a:moveTo>
                    <a:pt x="219" y="1"/>
                  </a:moveTo>
                  <a:cubicBezTo>
                    <a:pt x="213" y="1"/>
                    <a:pt x="207" y="1"/>
                    <a:pt x="201" y="2"/>
                  </a:cubicBezTo>
                  <a:cubicBezTo>
                    <a:pt x="135" y="8"/>
                    <a:pt x="78" y="71"/>
                    <a:pt x="49" y="139"/>
                  </a:cubicBezTo>
                  <a:cubicBezTo>
                    <a:pt x="18" y="208"/>
                    <a:pt x="0" y="292"/>
                    <a:pt x="6" y="380"/>
                  </a:cubicBezTo>
                  <a:cubicBezTo>
                    <a:pt x="16" y="552"/>
                    <a:pt x="109" y="710"/>
                    <a:pt x="235" y="742"/>
                  </a:cubicBezTo>
                  <a:cubicBezTo>
                    <a:pt x="249" y="746"/>
                    <a:pt x="262" y="747"/>
                    <a:pt x="275" y="747"/>
                  </a:cubicBezTo>
                  <a:cubicBezTo>
                    <a:pt x="317" y="747"/>
                    <a:pt x="351" y="731"/>
                    <a:pt x="370" y="715"/>
                  </a:cubicBezTo>
                  <a:cubicBezTo>
                    <a:pt x="396" y="693"/>
                    <a:pt x="400" y="674"/>
                    <a:pt x="397" y="672"/>
                  </a:cubicBezTo>
                  <a:cubicBezTo>
                    <a:pt x="396" y="672"/>
                    <a:pt x="396" y="672"/>
                    <a:pt x="396" y="672"/>
                  </a:cubicBezTo>
                  <a:cubicBezTo>
                    <a:pt x="391" y="672"/>
                    <a:pt x="381" y="685"/>
                    <a:pt x="357" y="696"/>
                  </a:cubicBezTo>
                  <a:cubicBezTo>
                    <a:pt x="343" y="703"/>
                    <a:pt x="321" y="710"/>
                    <a:pt x="295" y="710"/>
                  </a:cubicBezTo>
                  <a:cubicBezTo>
                    <a:pt x="280" y="710"/>
                    <a:pt x="263" y="707"/>
                    <a:pt x="247" y="701"/>
                  </a:cubicBezTo>
                  <a:cubicBezTo>
                    <a:pt x="155" y="672"/>
                    <a:pt x="75" y="530"/>
                    <a:pt x="65" y="376"/>
                  </a:cubicBezTo>
                  <a:cubicBezTo>
                    <a:pt x="61" y="298"/>
                    <a:pt x="75" y="224"/>
                    <a:pt x="100" y="161"/>
                  </a:cubicBezTo>
                  <a:cubicBezTo>
                    <a:pt x="124" y="98"/>
                    <a:pt x="164" y="53"/>
                    <a:pt x="208" y="43"/>
                  </a:cubicBezTo>
                  <a:cubicBezTo>
                    <a:pt x="216" y="41"/>
                    <a:pt x="223" y="40"/>
                    <a:pt x="230" y="40"/>
                  </a:cubicBezTo>
                  <a:cubicBezTo>
                    <a:pt x="264" y="40"/>
                    <a:pt x="289" y="62"/>
                    <a:pt x="298" y="81"/>
                  </a:cubicBezTo>
                  <a:cubicBezTo>
                    <a:pt x="310" y="105"/>
                    <a:pt x="305" y="122"/>
                    <a:pt x="309" y="123"/>
                  </a:cubicBezTo>
                  <a:cubicBezTo>
                    <a:pt x="310" y="123"/>
                    <a:pt x="310" y="124"/>
                    <a:pt x="310" y="124"/>
                  </a:cubicBezTo>
                  <a:cubicBezTo>
                    <a:pt x="314" y="124"/>
                    <a:pt x="327" y="106"/>
                    <a:pt x="320" y="73"/>
                  </a:cubicBezTo>
                  <a:cubicBezTo>
                    <a:pt x="315" y="57"/>
                    <a:pt x="305" y="37"/>
                    <a:pt x="284" y="21"/>
                  </a:cubicBezTo>
                  <a:cubicBezTo>
                    <a:pt x="267" y="8"/>
                    <a:pt x="244" y="1"/>
                    <a:pt x="21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3128125" y="3814038"/>
              <a:ext cx="9100" cy="8575"/>
            </a:xfrm>
            <a:custGeom>
              <a:avLst/>
              <a:gdLst/>
              <a:ahLst/>
              <a:cxnLst/>
              <a:rect l="l" t="t" r="r" b="b"/>
              <a:pathLst>
                <a:path w="364" h="343" extrusionOk="0">
                  <a:moveTo>
                    <a:pt x="186" y="0"/>
                  </a:moveTo>
                  <a:cubicBezTo>
                    <a:pt x="183" y="0"/>
                    <a:pt x="179" y="1"/>
                    <a:pt x="176" y="1"/>
                  </a:cubicBezTo>
                  <a:cubicBezTo>
                    <a:pt x="78" y="6"/>
                    <a:pt x="0" y="86"/>
                    <a:pt x="4" y="181"/>
                  </a:cubicBezTo>
                  <a:cubicBezTo>
                    <a:pt x="7" y="272"/>
                    <a:pt x="85" y="342"/>
                    <a:pt x="178" y="342"/>
                  </a:cubicBezTo>
                  <a:cubicBezTo>
                    <a:pt x="182" y="342"/>
                    <a:pt x="185" y="342"/>
                    <a:pt x="188" y="342"/>
                  </a:cubicBezTo>
                  <a:cubicBezTo>
                    <a:pt x="287" y="337"/>
                    <a:pt x="364" y="256"/>
                    <a:pt x="361" y="161"/>
                  </a:cubicBezTo>
                  <a:cubicBezTo>
                    <a:pt x="358" y="70"/>
                    <a:pt x="280" y="0"/>
                    <a:pt x="18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3119150" y="3804613"/>
              <a:ext cx="18175" cy="4800"/>
            </a:xfrm>
            <a:custGeom>
              <a:avLst/>
              <a:gdLst/>
              <a:ahLst/>
              <a:cxnLst/>
              <a:rect l="l" t="t" r="r" b="b"/>
              <a:pathLst>
                <a:path w="727" h="192" extrusionOk="0">
                  <a:moveTo>
                    <a:pt x="365" y="1"/>
                  </a:moveTo>
                  <a:cubicBezTo>
                    <a:pt x="246" y="1"/>
                    <a:pt x="144" y="44"/>
                    <a:pt x="84" y="88"/>
                  </a:cubicBezTo>
                  <a:cubicBezTo>
                    <a:pt x="22" y="132"/>
                    <a:pt x="1" y="175"/>
                    <a:pt x="10" y="186"/>
                  </a:cubicBezTo>
                  <a:cubicBezTo>
                    <a:pt x="12" y="188"/>
                    <a:pt x="16" y="189"/>
                    <a:pt x="21" y="189"/>
                  </a:cubicBezTo>
                  <a:cubicBezTo>
                    <a:pt x="61" y="189"/>
                    <a:pt x="189" y="112"/>
                    <a:pt x="357" y="112"/>
                  </a:cubicBezTo>
                  <a:cubicBezTo>
                    <a:pt x="360" y="112"/>
                    <a:pt x="362" y="112"/>
                    <a:pt x="365" y="112"/>
                  </a:cubicBezTo>
                  <a:cubicBezTo>
                    <a:pt x="366" y="112"/>
                    <a:pt x="366" y="112"/>
                    <a:pt x="367" y="112"/>
                  </a:cubicBezTo>
                  <a:cubicBezTo>
                    <a:pt x="539" y="112"/>
                    <a:pt x="664" y="192"/>
                    <a:pt x="704" y="192"/>
                  </a:cubicBezTo>
                  <a:cubicBezTo>
                    <a:pt x="709" y="192"/>
                    <a:pt x="713" y="191"/>
                    <a:pt x="715" y="188"/>
                  </a:cubicBezTo>
                  <a:cubicBezTo>
                    <a:pt x="726" y="178"/>
                    <a:pt x="706" y="136"/>
                    <a:pt x="647" y="90"/>
                  </a:cubicBezTo>
                  <a:cubicBezTo>
                    <a:pt x="588" y="45"/>
                    <a:pt x="488" y="1"/>
                    <a:pt x="368" y="1"/>
                  </a:cubicBezTo>
                  <a:cubicBezTo>
                    <a:pt x="367" y="1"/>
                    <a:pt x="366" y="1"/>
                    <a:pt x="36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3080850" y="3814038"/>
              <a:ext cx="9100" cy="8575"/>
            </a:xfrm>
            <a:custGeom>
              <a:avLst/>
              <a:gdLst/>
              <a:ahLst/>
              <a:cxnLst/>
              <a:rect l="l" t="t" r="r" b="b"/>
              <a:pathLst>
                <a:path w="364" h="343" extrusionOk="0">
                  <a:moveTo>
                    <a:pt x="186" y="0"/>
                  </a:moveTo>
                  <a:cubicBezTo>
                    <a:pt x="183" y="0"/>
                    <a:pt x="179" y="1"/>
                    <a:pt x="176" y="1"/>
                  </a:cubicBezTo>
                  <a:cubicBezTo>
                    <a:pt x="78" y="6"/>
                    <a:pt x="0" y="86"/>
                    <a:pt x="4" y="181"/>
                  </a:cubicBezTo>
                  <a:cubicBezTo>
                    <a:pt x="7" y="273"/>
                    <a:pt x="84" y="342"/>
                    <a:pt x="178" y="342"/>
                  </a:cubicBezTo>
                  <a:cubicBezTo>
                    <a:pt x="181" y="342"/>
                    <a:pt x="185" y="342"/>
                    <a:pt x="188" y="342"/>
                  </a:cubicBezTo>
                  <a:cubicBezTo>
                    <a:pt x="287" y="337"/>
                    <a:pt x="363" y="256"/>
                    <a:pt x="360" y="161"/>
                  </a:cubicBezTo>
                  <a:cubicBezTo>
                    <a:pt x="357" y="70"/>
                    <a:pt x="280" y="0"/>
                    <a:pt x="18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3071875" y="3805513"/>
              <a:ext cx="18150" cy="4800"/>
            </a:xfrm>
            <a:custGeom>
              <a:avLst/>
              <a:gdLst/>
              <a:ahLst/>
              <a:cxnLst/>
              <a:rect l="l" t="t" r="r" b="b"/>
              <a:pathLst>
                <a:path w="726" h="192" extrusionOk="0">
                  <a:moveTo>
                    <a:pt x="368" y="0"/>
                  </a:moveTo>
                  <a:cubicBezTo>
                    <a:pt x="247" y="0"/>
                    <a:pt x="144" y="43"/>
                    <a:pt x="84" y="88"/>
                  </a:cubicBezTo>
                  <a:cubicBezTo>
                    <a:pt x="22" y="133"/>
                    <a:pt x="0" y="175"/>
                    <a:pt x="10" y="185"/>
                  </a:cubicBezTo>
                  <a:cubicBezTo>
                    <a:pt x="12" y="188"/>
                    <a:pt x="16" y="189"/>
                    <a:pt x="21" y="189"/>
                  </a:cubicBezTo>
                  <a:cubicBezTo>
                    <a:pt x="61" y="189"/>
                    <a:pt x="189" y="112"/>
                    <a:pt x="357" y="112"/>
                  </a:cubicBezTo>
                  <a:cubicBezTo>
                    <a:pt x="359" y="112"/>
                    <a:pt x="362" y="112"/>
                    <a:pt x="364" y="112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538" y="112"/>
                    <a:pt x="664" y="192"/>
                    <a:pt x="704" y="192"/>
                  </a:cubicBezTo>
                  <a:cubicBezTo>
                    <a:pt x="709" y="192"/>
                    <a:pt x="712" y="191"/>
                    <a:pt x="715" y="188"/>
                  </a:cubicBezTo>
                  <a:cubicBezTo>
                    <a:pt x="725" y="178"/>
                    <a:pt x="705" y="136"/>
                    <a:pt x="646" y="90"/>
                  </a:cubicBezTo>
                  <a:cubicBezTo>
                    <a:pt x="588" y="45"/>
                    <a:pt x="488" y="1"/>
                    <a:pt x="36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3104450" y="3805813"/>
              <a:ext cx="15400" cy="40300"/>
            </a:xfrm>
            <a:custGeom>
              <a:avLst/>
              <a:gdLst/>
              <a:ahLst/>
              <a:cxnLst/>
              <a:rect l="l" t="t" r="r" b="b"/>
              <a:pathLst>
                <a:path w="616" h="1612" extrusionOk="0">
                  <a:moveTo>
                    <a:pt x="23" y="0"/>
                  </a:moveTo>
                  <a:cubicBezTo>
                    <a:pt x="22" y="0"/>
                    <a:pt x="22" y="1"/>
                    <a:pt x="22" y="1"/>
                  </a:cubicBezTo>
                  <a:cubicBezTo>
                    <a:pt x="0" y="8"/>
                    <a:pt x="147" y="446"/>
                    <a:pt x="348" y="978"/>
                  </a:cubicBezTo>
                  <a:cubicBezTo>
                    <a:pt x="399" y="1109"/>
                    <a:pt x="447" y="1234"/>
                    <a:pt x="493" y="1353"/>
                  </a:cubicBezTo>
                  <a:cubicBezTo>
                    <a:pt x="517" y="1410"/>
                    <a:pt x="538" y="1463"/>
                    <a:pt x="527" y="1499"/>
                  </a:cubicBezTo>
                  <a:cubicBezTo>
                    <a:pt x="518" y="1532"/>
                    <a:pt x="472" y="1542"/>
                    <a:pt x="423" y="1547"/>
                  </a:cubicBezTo>
                  <a:cubicBezTo>
                    <a:pt x="229" y="1571"/>
                    <a:pt x="109" y="1592"/>
                    <a:pt x="110" y="1604"/>
                  </a:cubicBezTo>
                  <a:cubicBezTo>
                    <a:pt x="111" y="1609"/>
                    <a:pt x="138" y="1611"/>
                    <a:pt x="189" y="1611"/>
                  </a:cubicBezTo>
                  <a:cubicBezTo>
                    <a:pt x="243" y="1611"/>
                    <a:pt x="325" y="1608"/>
                    <a:pt x="426" y="1603"/>
                  </a:cubicBezTo>
                  <a:cubicBezTo>
                    <a:pt x="451" y="1601"/>
                    <a:pt x="479" y="1601"/>
                    <a:pt x="510" y="1591"/>
                  </a:cubicBezTo>
                  <a:cubicBezTo>
                    <a:pt x="541" y="1583"/>
                    <a:pt x="577" y="1557"/>
                    <a:pt x="591" y="1520"/>
                  </a:cubicBezTo>
                  <a:cubicBezTo>
                    <a:pt x="616" y="1446"/>
                    <a:pt x="584" y="1383"/>
                    <a:pt x="565" y="1327"/>
                  </a:cubicBezTo>
                  <a:cubicBezTo>
                    <a:pt x="521" y="1207"/>
                    <a:pt x="475" y="1082"/>
                    <a:pt x="426" y="951"/>
                  </a:cubicBezTo>
                  <a:cubicBezTo>
                    <a:pt x="226" y="423"/>
                    <a:pt x="47" y="0"/>
                    <a:pt x="2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3092075" y="3849213"/>
              <a:ext cx="16375" cy="13850"/>
            </a:xfrm>
            <a:custGeom>
              <a:avLst/>
              <a:gdLst/>
              <a:ahLst/>
              <a:cxnLst/>
              <a:rect l="l" t="t" r="r" b="b"/>
              <a:pathLst>
                <a:path w="655" h="554" extrusionOk="0">
                  <a:moveTo>
                    <a:pt x="38" y="0"/>
                  </a:moveTo>
                  <a:cubicBezTo>
                    <a:pt x="24" y="0"/>
                    <a:pt x="1" y="52"/>
                    <a:pt x="9" y="138"/>
                  </a:cubicBezTo>
                  <a:cubicBezTo>
                    <a:pt x="16" y="224"/>
                    <a:pt x="63" y="345"/>
                    <a:pt x="172" y="436"/>
                  </a:cubicBezTo>
                  <a:cubicBezTo>
                    <a:pt x="276" y="522"/>
                    <a:pt x="402" y="553"/>
                    <a:pt x="494" y="553"/>
                  </a:cubicBezTo>
                  <a:cubicBezTo>
                    <a:pt x="499" y="553"/>
                    <a:pt x="503" y="553"/>
                    <a:pt x="508" y="553"/>
                  </a:cubicBezTo>
                  <a:cubicBezTo>
                    <a:pt x="602" y="550"/>
                    <a:pt x="655" y="523"/>
                    <a:pt x="651" y="510"/>
                  </a:cubicBezTo>
                  <a:cubicBezTo>
                    <a:pt x="651" y="481"/>
                    <a:pt x="428" y="504"/>
                    <a:pt x="249" y="356"/>
                  </a:cubicBezTo>
                  <a:cubicBezTo>
                    <a:pt x="71" y="208"/>
                    <a:pt x="70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3068750" y="3787763"/>
              <a:ext cx="22450" cy="6450"/>
            </a:xfrm>
            <a:custGeom>
              <a:avLst/>
              <a:gdLst/>
              <a:ahLst/>
              <a:cxnLst/>
              <a:rect l="l" t="t" r="r" b="b"/>
              <a:pathLst>
                <a:path w="898" h="258" extrusionOk="0">
                  <a:moveTo>
                    <a:pt x="518" y="0"/>
                  </a:moveTo>
                  <a:cubicBezTo>
                    <a:pt x="490" y="0"/>
                    <a:pt x="461" y="2"/>
                    <a:pt x="431" y="5"/>
                  </a:cubicBezTo>
                  <a:cubicBezTo>
                    <a:pt x="296" y="20"/>
                    <a:pt x="179" y="68"/>
                    <a:pt x="106" y="118"/>
                  </a:cubicBezTo>
                  <a:cubicBezTo>
                    <a:pt x="33" y="169"/>
                    <a:pt x="1" y="219"/>
                    <a:pt x="14" y="241"/>
                  </a:cubicBezTo>
                  <a:cubicBezTo>
                    <a:pt x="22" y="252"/>
                    <a:pt x="39" y="257"/>
                    <a:pt x="64" y="257"/>
                  </a:cubicBezTo>
                  <a:cubicBezTo>
                    <a:pt x="139" y="257"/>
                    <a:pt x="283" y="216"/>
                    <a:pt x="453" y="200"/>
                  </a:cubicBezTo>
                  <a:cubicBezTo>
                    <a:pt x="678" y="172"/>
                    <a:pt x="870" y="197"/>
                    <a:pt x="889" y="145"/>
                  </a:cubicBezTo>
                  <a:cubicBezTo>
                    <a:pt x="897" y="119"/>
                    <a:pt x="855" y="78"/>
                    <a:pt x="772" y="45"/>
                  </a:cubicBezTo>
                  <a:cubicBezTo>
                    <a:pt x="708" y="19"/>
                    <a:pt x="619" y="0"/>
                    <a:pt x="51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3118625" y="3790413"/>
              <a:ext cx="17000" cy="5475"/>
            </a:xfrm>
            <a:custGeom>
              <a:avLst/>
              <a:gdLst/>
              <a:ahLst/>
              <a:cxnLst/>
              <a:rect l="l" t="t" r="r" b="b"/>
              <a:pathLst>
                <a:path w="680" h="219" extrusionOk="0">
                  <a:moveTo>
                    <a:pt x="330" y="1"/>
                  </a:moveTo>
                  <a:cubicBezTo>
                    <a:pt x="226" y="1"/>
                    <a:pt x="136" y="33"/>
                    <a:pt x="81" y="73"/>
                  </a:cubicBezTo>
                  <a:cubicBezTo>
                    <a:pt x="22" y="114"/>
                    <a:pt x="1" y="157"/>
                    <a:pt x="14" y="179"/>
                  </a:cubicBezTo>
                  <a:cubicBezTo>
                    <a:pt x="26" y="198"/>
                    <a:pt x="55" y="203"/>
                    <a:pt x="95" y="203"/>
                  </a:cubicBezTo>
                  <a:cubicBezTo>
                    <a:pt x="146" y="203"/>
                    <a:pt x="215" y="195"/>
                    <a:pt x="292" y="195"/>
                  </a:cubicBezTo>
                  <a:cubicBezTo>
                    <a:pt x="307" y="195"/>
                    <a:pt x="323" y="195"/>
                    <a:pt x="339" y="196"/>
                  </a:cubicBezTo>
                  <a:cubicBezTo>
                    <a:pt x="447" y="198"/>
                    <a:pt x="543" y="219"/>
                    <a:pt x="604" y="219"/>
                  </a:cubicBezTo>
                  <a:cubicBezTo>
                    <a:pt x="633" y="219"/>
                    <a:pt x="654" y="214"/>
                    <a:pt x="665" y="200"/>
                  </a:cubicBezTo>
                  <a:cubicBezTo>
                    <a:pt x="680" y="178"/>
                    <a:pt x="662" y="134"/>
                    <a:pt x="605" y="88"/>
                  </a:cubicBezTo>
                  <a:cubicBezTo>
                    <a:pt x="550" y="44"/>
                    <a:pt x="455" y="5"/>
                    <a:pt x="346" y="1"/>
                  </a:cubicBezTo>
                  <a:cubicBezTo>
                    <a:pt x="340" y="1"/>
                    <a:pt x="335" y="1"/>
                    <a:pt x="33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3027275" y="3742488"/>
              <a:ext cx="96375" cy="90500"/>
            </a:xfrm>
            <a:custGeom>
              <a:avLst/>
              <a:gdLst/>
              <a:ahLst/>
              <a:cxnLst/>
              <a:rect l="l" t="t" r="r" b="b"/>
              <a:pathLst>
                <a:path w="3855" h="3620" extrusionOk="0">
                  <a:moveTo>
                    <a:pt x="2440" y="1"/>
                  </a:moveTo>
                  <a:cubicBezTo>
                    <a:pt x="2094" y="1"/>
                    <a:pt x="1750" y="58"/>
                    <a:pt x="1429" y="186"/>
                  </a:cubicBezTo>
                  <a:cubicBezTo>
                    <a:pt x="917" y="389"/>
                    <a:pt x="465" y="776"/>
                    <a:pt x="250" y="1282"/>
                  </a:cubicBezTo>
                  <a:cubicBezTo>
                    <a:pt x="1" y="1868"/>
                    <a:pt x="169" y="2333"/>
                    <a:pt x="132" y="2984"/>
                  </a:cubicBezTo>
                  <a:lnTo>
                    <a:pt x="136" y="2941"/>
                  </a:lnTo>
                  <a:lnTo>
                    <a:pt x="136" y="2941"/>
                  </a:lnTo>
                  <a:cubicBezTo>
                    <a:pt x="127" y="3053"/>
                    <a:pt x="123" y="3165"/>
                    <a:pt x="146" y="3273"/>
                  </a:cubicBezTo>
                  <a:cubicBezTo>
                    <a:pt x="174" y="3401"/>
                    <a:pt x="248" y="3527"/>
                    <a:pt x="366" y="3586"/>
                  </a:cubicBezTo>
                  <a:cubicBezTo>
                    <a:pt x="412" y="3609"/>
                    <a:pt x="461" y="3619"/>
                    <a:pt x="510" y="3619"/>
                  </a:cubicBezTo>
                  <a:cubicBezTo>
                    <a:pt x="689" y="3619"/>
                    <a:pt x="871" y="3481"/>
                    <a:pt x="946" y="3308"/>
                  </a:cubicBezTo>
                  <a:cubicBezTo>
                    <a:pt x="1043" y="3088"/>
                    <a:pt x="1016" y="2837"/>
                    <a:pt x="994" y="2597"/>
                  </a:cubicBezTo>
                  <a:cubicBezTo>
                    <a:pt x="964" y="2271"/>
                    <a:pt x="946" y="1939"/>
                    <a:pt x="1008" y="1618"/>
                  </a:cubicBezTo>
                  <a:cubicBezTo>
                    <a:pt x="1071" y="1295"/>
                    <a:pt x="1222" y="981"/>
                    <a:pt x="1479" y="778"/>
                  </a:cubicBezTo>
                  <a:cubicBezTo>
                    <a:pt x="1644" y="646"/>
                    <a:pt x="1856" y="569"/>
                    <a:pt x="2065" y="569"/>
                  </a:cubicBezTo>
                  <a:cubicBezTo>
                    <a:pt x="2181" y="569"/>
                    <a:pt x="2296" y="593"/>
                    <a:pt x="2401" y="644"/>
                  </a:cubicBezTo>
                  <a:cubicBezTo>
                    <a:pt x="2582" y="734"/>
                    <a:pt x="2719" y="893"/>
                    <a:pt x="2888" y="1004"/>
                  </a:cubicBezTo>
                  <a:cubicBezTo>
                    <a:pt x="3015" y="1087"/>
                    <a:pt x="3164" y="1141"/>
                    <a:pt x="3314" y="1141"/>
                  </a:cubicBezTo>
                  <a:cubicBezTo>
                    <a:pt x="3345" y="1141"/>
                    <a:pt x="3375" y="1139"/>
                    <a:pt x="3406" y="1134"/>
                  </a:cubicBezTo>
                  <a:cubicBezTo>
                    <a:pt x="3586" y="1106"/>
                    <a:pt x="3754" y="979"/>
                    <a:pt x="3802" y="804"/>
                  </a:cubicBezTo>
                  <a:cubicBezTo>
                    <a:pt x="3855" y="612"/>
                    <a:pt x="3754" y="404"/>
                    <a:pt x="3600" y="278"/>
                  </a:cubicBezTo>
                  <a:cubicBezTo>
                    <a:pt x="3446" y="153"/>
                    <a:pt x="3249" y="97"/>
                    <a:pt x="3053" y="59"/>
                  </a:cubicBezTo>
                  <a:cubicBezTo>
                    <a:pt x="2851" y="21"/>
                    <a:pt x="2645" y="1"/>
                    <a:pt x="244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2948350" y="3937588"/>
              <a:ext cx="400450" cy="331350"/>
            </a:xfrm>
            <a:custGeom>
              <a:avLst/>
              <a:gdLst/>
              <a:ahLst/>
              <a:cxnLst/>
              <a:rect l="l" t="t" r="r" b="b"/>
              <a:pathLst>
                <a:path w="16018" h="13254" extrusionOk="0">
                  <a:moveTo>
                    <a:pt x="6817" y="1"/>
                  </a:moveTo>
                  <a:cubicBezTo>
                    <a:pt x="6356" y="347"/>
                    <a:pt x="5728" y="528"/>
                    <a:pt x="5106" y="528"/>
                  </a:cubicBezTo>
                  <a:cubicBezTo>
                    <a:pt x="4512" y="528"/>
                    <a:pt x="3924" y="364"/>
                    <a:pt x="3492" y="23"/>
                  </a:cubicBezTo>
                  <a:cubicBezTo>
                    <a:pt x="3492" y="23"/>
                    <a:pt x="2821" y="174"/>
                    <a:pt x="2422" y="251"/>
                  </a:cubicBezTo>
                  <a:cubicBezTo>
                    <a:pt x="1160" y="493"/>
                    <a:pt x="253" y="1412"/>
                    <a:pt x="0" y="2260"/>
                  </a:cubicBezTo>
                  <a:lnTo>
                    <a:pt x="1579" y="5900"/>
                  </a:lnTo>
                  <a:lnTo>
                    <a:pt x="1881" y="9359"/>
                  </a:lnTo>
                  <a:lnTo>
                    <a:pt x="1007" y="12455"/>
                  </a:lnTo>
                  <a:cubicBezTo>
                    <a:pt x="918" y="12771"/>
                    <a:pt x="1131" y="13093"/>
                    <a:pt x="1457" y="13134"/>
                  </a:cubicBezTo>
                  <a:lnTo>
                    <a:pt x="9277" y="13253"/>
                  </a:lnTo>
                  <a:lnTo>
                    <a:pt x="9405" y="13190"/>
                  </a:lnTo>
                  <a:cubicBezTo>
                    <a:pt x="9570" y="12886"/>
                    <a:pt x="9692" y="12535"/>
                    <a:pt x="9615" y="12199"/>
                  </a:cubicBezTo>
                  <a:cubicBezTo>
                    <a:pt x="9277" y="10718"/>
                    <a:pt x="9513" y="6299"/>
                    <a:pt x="9441" y="4942"/>
                  </a:cubicBezTo>
                  <a:lnTo>
                    <a:pt x="9441" y="4942"/>
                  </a:lnTo>
                  <a:cubicBezTo>
                    <a:pt x="10652" y="6118"/>
                    <a:pt x="11962" y="7137"/>
                    <a:pt x="13069" y="7137"/>
                  </a:cubicBezTo>
                  <a:cubicBezTo>
                    <a:pt x="13364" y="7137"/>
                    <a:pt x="13644" y="7064"/>
                    <a:pt x="13905" y="6903"/>
                  </a:cubicBezTo>
                  <a:cubicBezTo>
                    <a:pt x="14933" y="6266"/>
                    <a:pt x="16017" y="634"/>
                    <a:pt x="16017" y="634"/>
                  </a:cubicBezTo>
                  <a:lnTo>
                    <a:pt x="13970" y="140"/>
                  </a:lnTo>
                  <a:lnTo>
                    <a:pt x="12618" y="3807"/>
                  </a:lnTo>
                  <a:lnTo>
                    <a:pt x="8883" y="465"/>
                  </a:lnTo>
                  <a:cubicBezTo>
                    <a:pt x="8485" y="174"/>
                    <a:pt x="7801" y="138"/>
                    <a:pt x="7280" y="73"/>
                  </a:cubicBezTo>
                  <a:cubicBezTo>
                    <a:pt x="7267" y="71"/>
                    <a:pt x="7253" y="71"/>
                    <a:pt x="7239" y="69"/>
                  </a:cubicBezTo>
                  <a:cubicBezTo>
                    <a:pt x="7038" y="44"/>
                    <a:pt x="6938" y="16"/>
                    <a:pt x="681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037100" y="3935988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029325" y="3912538"/>
              <a:ext cx="100025" cy="57125"/>
            </a:xfrm>
            <a:custGeom>
              <a:avLst/>
              <a:gdLst/>
              <a:ahLst/>
              <a:cxnLst/>
              <a:rect l="l" t="t" r="r" b="b"/>
              <a:pathLst>
                <a:path w="4001" h="2285" extrusionOk="0">
                  <a:moveTo>
                    <a:pt x="181" y="0"/>
                  </a:moveTo>
                  <a:lnTo>
                    <a:pt x="1" y="1252"/>
                  </a:lnTo>
                  <a:lnTo>
                    <a:pt x="2028" y="2284"/>
                  </a:lnTo>
                  <a:lnTo>
                    <a:pt x="3315" y="2024"/>
                  </a:lnTo>
                  <a:lnTo>
                    <a:pt x="4000" y="1053"/>
                  </a:lnTo>
                  <a:lnTo>
                    <a:pt x="3601" y="221"/>
                  </a:lnTo>
                  <a:lnTo>
                    <a:pt x="2666" y="543"/>
                  </a:lnTo>
                  <a:lnTo>
                    <a:pt x="2367" y="1473"/>
                  </a:lnTo>
                  <a:lnTo>
                    <a:pt x="1886" y="6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3029250" y="3928363"/>
              <a:ext cx="60150" cy="41025"/>
            </a:xfrm>
            <a:custGeom>
              <a:avLst/>
              <a:gdLst/>
              <a:ahLst/>
              <a:cxnLst/>
              <a:rect l="l" t="t" r="r" b="b"/>
              <a:pathLst>
                <a:path w="2406" h="1641" extrusionOk="0">
                  <a:moveTo>
                    <a:pt x="1802" y="0"/>
                  </a:moveTo>
                  <a:lnTo>
                    <a:pt x="1769" y="82"/>
                  </a:lnTo>
                  <a:cubicBezTo>
                    <a:pt x="1649" y="374"/>
                    <a:pt x="1512" y="711"/>
                    <a:pt x="1366" y="1070"/>
                  </a:cubicBezTo>
                  <a:cubicBezTo>
                    <a:pt x="1306" y="1222"/>
                    <a:pt x="1247" y="1369"/>
                    <a:pt x="1190" y="1510"/>
                  </a:cubicBezTo>
                  <a:lnTo>
                    <a:pt x="1190" y="1510"/>
                  </a:lnTo>
                  <a:cubicBezTo>
                    <a:pt x="860" y="1197"/>
                    <a:pt x="571" y="926"/>
                    <a:pt x="362" y="734"/>
                  </a:cubicBezTo>
                  <a:cubicBezTo>
                    <a:pt x="260" y="643"/>
                    <a:pt x="174" y="565"/>
                    <a:pt x="102" y="502"/>
                  </a:cubicBezTo>
                  <a:cubicBezTo>
                    <a:pt x="45" y="451"/>
                    <a:pt x="10" y="424"/>
                    <a:pt x="4" y="424"/>
                  </a:cubicBezTo>
                  <a:cubicBezTo>
                    <a:pt x="3" y="424"/>
                    <a:pt x="3" y="424"/>
                    <a:pt x="3" y="424"/>
                  </a:cubicBezTo>
                  <a:cubicBezTo>
                    <a:pt x="0" y="427"/>
                    <a:pt x="29" y="461"/>
                    <a:pt x="85" y="520"/>
                  </a:cubicBezTo>
                  <a:cubicBezTo>
                    <a:pt x="152" y="588"/>
                    <a:pt x="233" y="671"/>
                    <a:pt x="328" y="768"/>
                  </a:cubicBezTo>
                  <a:cubicBezTo>
                    <a:pt x="538" y="977"/>
                    <a:pt x="835" y="1269"/>
                    <a:pt x="1179" y="1602"/>
                  </a:cubicBezTo>
                  <a:lnTo>
                    <a:pt x="1218" y="1640"/>
                  </a:lnTo>
                  <a:lnTo>
                    <a:pt x="1239" y="1589"/>
                  </a:lnTo>
                  <a:cubicBezTo>
                    <a:pt x="1302" y="1433"/>
                    <a:pt x="1369" y="1268"/>
                    <a:pt x="1437" y="1099"/>
                  </a:cubicBezTo>
                  <a:cubicBezTo>
                    <a:pt x="1568" y="770"/>
                    <a:pt x="1691" y="460"/>
                    <a:pt x="1800" y="185"/>
                  </a:cubicBezTo>
                  <a:lnTo>
                    <a:pt x="1800" y="185"/>
                  </a:lnTo>
                  <a:cubicBezTo>
                    <a:pt x="1918" y="464"/>
                    <a:pt x="2064" y="675"/>
                    <a:pt x="2179" y="814"/>
                  </a:cubicBezTo>
                  <a:cubicBezTo>
                    <a:pt x="2243" y="891"/>
                    <a:pt x="2297" y="947"/>
                    <a:pt x="2336" y="984"/>
                  </a:cubicBezTo>
                  <a:cubicBezTo>
                    <a:pt x="2373" y="1018"/>
                    <a:pt x="2396" y="1035"/>
                    <a:pt x="2399" y="1035"/>
                  </a:cubicBezTo>
                  <a:cubicBezTo>
                    <a:pt x="2399" y="1035"/>
                    <a:pt x="2399" y="1035"/>
                    <a:pt x="2400" y="1035"/>
                  </a:cubicBezTo>
                  <a:cubicBezTo>
                    <a:pt x="2406" y="1029"/>
                    <a:pt x="2327" y="948"/>
                    <a:pt x="2211" y="790"/>
                  </a:cubicBezTo>
                  <a:cubicBezTo>
                    <a:pt x="2096" y="633"/>
                    <a:pt x="1945" y="395"/>
                    <a:pt x="1832" y="8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3090575" y="3926063"/>
              <a:ext cx="38925" cy="34625"/>
            </a:xfrm>
            <a:custGeom>
              <a:avLst/>
              <a:gdLst/>
              <a:ahLst/>
              <a:cxnLst/>
              <a:rect l="l" t="t" r="r" b="b"/>
              <a:pathLst>
                <a:path w="1557" h="1385" extrusionOk="0">
                  <a:moveTo>
                    <a:pt x="204" y="1"/>
                  </a:moveTo>
                  <a:lnTo>
                    <a:pt x="182" y="126"/>
                  </a:lnTo>
                  <a:cubicBezTo>
                    <a:pt x="132" y="405"/>
                    <a:pt x="73" y="638"/>
                    <a:pt x="43" y="805"/>
                  </a:cubicBezTo>
                  <a:cubicBezTo>
                    <a:pt x="10" y="972"/>
                    <a:pt x="1" y="1069"/>
                    <a:pt x="8" y="1070"/>
                  </a:cubicBezTo>
                  <a:cubicBezTo>
                    <a:pt x="8" y="1070"/>
                    <a:pt x="8" y="1070"/>
                    <a:pt x="8" y="1070"/>
                  </a:cubicBezTo>
                  <a:cubicBezTo>
                    <a:pt x="16" y="1070"/>
                    <a:pt x="39" y="975"/>
                    <a:pt x="82" y="814"/>
                  </a:cubicBezTo>
                  <a:cubicBezTo>
                    <a:pt x="118" y="675"/>
                    <a:pt x="174" y="486"/>
                    <a:pt x="224" y="257"/>
                  </a:cubicBezTo>
                  <a:lnTo>
                    <a:pt x="224" y="257"/>
                  </a:lnTo>
                  <a:cubicBezTo>
                    <a:pt x="292" y="443"/>
                    <a:pt x="372" y="646"/>
                    <a:pt x="456" y="856"/>
                  </a:cubicBezTo>
                  <a:cubicBezTo>
                    <a:pt x="525" y="1027"/>
                    <a:pt x="589" y="1191"/>
                    <a:pt x="645" y="1343"/>
                  </a:cubicBezTo>
                  <a:lnTo>
                    <a:pt x="661" y="1385"/>
                  </a:lnTo>
                  <a:lnTo>
                    <a:pt x="698" y="1362"/>
                  </a:lnTo>
                  <a:cubicBezTo>
                    <a:pt x="1003" y="1175"/>
                    <a:pt x="1212" y="950"/>
                    <a:pt x="1351" y="788"/>
                  </a:cubicBezTo>
                  <a:cubicBezTo>
                    <a:pt x="1488" y="624"/>
                    <a:pt x="1557" y="517"/>
                    <a:pt x="1550" y="512"/>
                  </a:cubicBezTo>
                  <a:cubicBezTo>
                    <a:pt x="1550" y="512"/>
                    <a:pt x="1550" y="512"/>
                    <a:pt x="1550" y="512"/>
                  </a:cubicBezTo>
                  <a:cubicBezTo>
                    <a:pt x="1539" y="512"/>
                    <a:pt x="1459" y="608"/>
                    <a:pt x="1316" y="757"/>
                  </a:cubicBezTo>
                  <a:cubicBezTo>
                    <a:pt x="1176" y="902"/>
                    <a:pt x="975" y="1105"/>
                    <a:pt x="699" y="1275"/>
                  </a:cubicBezTo>
                  <a:lnTo>
                    <a:pt x="699" y="1275"/>
                  </a:lnTo>
                  <a:cubicBezTo>
                    <a:pt x="648" y="1133"/>
                    <a:pt x="590" y="982"/>
                    <a:pt x="528" y="828"/>
                  </a:cubicBezTo>
                  <a:cubicBezTo>
                    <a:pt x="425" y="572"/>
                    <a:pt x="327" y="332"/>
                    <a:pt x="249" y="119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3089400" y="3952638"/>
              <a:ext cx="21150" cy="320150"/>
            </a:xfrm>
            <a:custGeom>
              <a:avLst/>
              <a:gdLst/>
              <a:ahLst/>
              <a:cxnLst/>
              <a:rect l="l" t="t" r="r" b="b"/>
              <a:pathLst>
                <a:path w="846" h="12806" extrusionOk="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4" y="45"/>
                    <a:pt x="12" y="130"/>
                  </a:cubicBezTo>
                  <a:cubicBezTo>
                    <a:pt x="22" y="222"/>
                    <a:pt x="35" y="346"/>
                    <a:pt x="52" y="503"/>
                  </a:cubicBezTo>
                  <a:cubicBezTo>
                    <a:pt x="90" y="833"/>
                    <a:pt x="143" y="1299"/>
                    <a:pt x="208" y="1871"/>
                  </a:cubicBezTo>
                  <a:cubicBezTo>
                    <a:pt x="340" y="3027"/>
                    <a:pt x="514" y="4624"/>
                    <a:pt x="642" y="6393"/>
                  </a:cubicBezTo>
                  <a:cubicBezTo>
                    <a:pt x="702" y="7278"/>
                    <a:pt x="745" y="8122"/>
                    <a:pt x="764" y="8890"/>
                  </a:cubicBezTo>
                  <a:cubicBezTo>
                    <a:pt x="778" y="9658"/>
                    <a:pt x="780" y="10350"/>
                    <a:pt x="753" y="10930"/>
                  </a:cubicBezTo>
                  <a:cubicBezTo>
                    <a:pt x="748" y="11075"/>
                    <a:pt x="742" y="11214"/>
                    <a:pt x="737" y="11345"/>
                  </a:cubicBezTo>
                  <a:cubicBezTo>
                    <a:pt x="728" y="11475"/>
                    <a:pt x="719" y="11598"/>
                    <a:pt x="710" y="11713"/>
                  </a:cubicBezTo>
                  <a:cubicBezTo>
                    <a:pt x="694" y="11943"/>
                    <a:pt x="682" y="12142"/>
                    <a:pt x="661" y="12303"/>
                  </a:cubicBezTo>
                  <a:cubicBezTo>
                    <a:pt x="644" y="12459"/>
                    <a:pt x="631" y="12583"/>
                    <a:pt x="620" y="12676"/>
                  </a:cubicBezTo>
                  <a:cubicBezTo>
                    <a:pt x="613" y="12760"/>
                    <a:pt x="610" y="12806"/>
                    <a:pt x="613" y="12806"/>
                  </a:cubicBezTo>
                  <a:cubicBezTo>
                    <a:pt x="613" y="12806"/>
                    <a:pt x="613" y="12806"/>
                    <a:pt x="613" y="12806"/>
                  </a:cubicBezTo>
                  <a:cubicBezTo>
                    <a:pt x="615" y="12806"/>
                    <a:pt x="623" y="12761"/>
                    <a:pt x="636" y="12677"/>
                  </a:cubicBezTo>
                  <a:cubicBezTo>
                    <a:pt x="649" y="12586"/>
                    <a:pt x="668" y="12463"/>
                    <a:pt x="690" y="12306"/>
                  </a:cubicBezTo>
                  <a:cubicBezTo>
                    <a:pt x="716" y="12146"/>
                    <a:pt x="732" y="11947"/>
                    <a:pt x="753" y="11717"/>
                  </a:cubicBezTo>
                  <a:cubicBezTo>
                    <a:pt x="764" y="11601"/>
                    <a:pt x="774" y="11478"/>
                    <a:pt x="785" y="11348"/>
                  </a:cubicBezTo>
                  <a:cubicBezTo>
                    <a:pt x="792" y="11217"/>
                    <a:pt x="800" y="11078"/>
                    <a:pt x="808" y="10933"/>
                  </a:cubicBezTo>
                  <a:cubicBezTo>
                    <a:pt x="841" y="10351"/>
                    <a:pt x="846" y="9658"/>
                    <a:pt x="835" y="8889"/>
                  </a:cubicBezTo>
                  <a:cubicBezTo>
                    <a:pt x="819" y="8120"/>
                    <a:pt x="779" y="7274"/>
                    <a:pt x="719" y="6388"/>
                  </a:cubicBezTo>
                  <a:cubicBezTo>
                    <a:pt x="591" y="4617"/>
                    <a:pt x="408" y="3019"/>
                    <a:pt x="262" y="1864"/>
                  </a:cubicBezTo>
                  <a:cubicBezTo>
                    <a:pt x="191" y="1287"/>
                    <a:pt x="127" y="821"/>
                    <a:pt x="82" y="499"/>
                  </a:cubicBezTo>
                  <a:cubicBezTo>
                    <a:pt x="59" y="343"/>
                    <a:pt x="41" y="219"/>
                    <a:pt x="28" y="129"/>
                  </a:cubicBezTo>
                  <a:cubicBezTo>
                    <a:pt x="15" y="45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3261725" y="4030963"/>
              <a:ext cx="1950" cy="37175"/>
            </a:xfrm>
            <a:custGeom>
              <a:avLst/>
              <a:gdLst/>
              <a:ahLst/>
              <a:cxnLst/>
              <a:rect l="l" t="t" r="r" b="b"/>
              <a:pathLst>
                <a:path w="78" h="1487" extrusionOk="0">
                  <a:moveTo>
                    <a:pt x="39" y="0"/>
                  </a:moveTo>
                  <a:cubicBezTo>
                    <a:pt x="18" y="0"/>
                    <a:pt x="1" y="333"/>
                    <a:pt x="1" y="743"/>
                  </a:cubicBezTo>
                  <a:cubicBezTo>
                    <a:pt x="1" y="1154"/>
                    <a:pt x="18" y="1486"/>
                    <a:pt x="39" y="1486"/>
                  </a:cubicBezTo>
                  <a:cubicBezTo>
                    <a:pt x="61" y="1486"/>
                    <a:pt x="78" y="1154"/>
                    <a:pt x="78" y="743"/>
                  </a:cubicBezTo>
                  <a:cubicBezTo>
                    <a:pt x="78" y="333"/>
                    <a:pt x="61" y="0"/>
                    <a:pt x="3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3261750" y="4031088"/>
              <a:ext cx="14525" cy="39750"/>
            </a:xfrm>
            <a:custGeom>
              <a:avLst/>
              <a:gdLst/>
              <a:ahLst/>
              <a:cxnLst/>
              <a:rect l="l" t="t" r="r" b="b"/>
              <a:pathLst>
                <a:path w="581" h="1590" extrusionOk="0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" y="6"/>
                    <a:pt x="77" y="373"/>
                    <a:pt x="227" y="811"/>
                  </a:cubicBezTo>
                  <a:cubicBezTo>
                    <a:pt x="428" y="1368"/>
                    <a:pt x="537" y="1590"/>
                    <a:pt x="556" y="1590"/>
                  </a:cubicBezTo>
                  <a:cubicBezTo>
                    <a:pt x="559" y="1590"/>
                    <a:pt x="560" y="1585"/>
                    <a:pt x="560" y="1576"/>
                  </a:cubicBezTo>
                  <a:cubicBezTo>
                    <a:pt x="581" y="1568"/>
                    <a:pt x="448" y="1219"/>
                    <a:pt x="299" y="785"/>
                  </a:cubicBezTo>
                  <a:cubicBezTo>
                    <a:pt x="151" y="354"/>
                    <a:pt x="43" y="0"/>
                    <a:pt x="2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080650" y="4926663"/>
              <a:ext cx="137850" cy="111600"/>
            </a:xfrm>
            <a:custGeom>
              <a:avLst/>
              <a:gdLst/>
              <a:ahLst/>
              <a:cxnLst/>
              <a:rect l="l" t="t" r="r" b="b"/>
              <a:pathLst>
                <a:path w="5514" h="4464" extrusionOk="0">
                  <a:moveTo>
                    <a:pt x="4" y="0"/>
                  </a:moveTo>
                  <a:lnTo>
                    <a:pt x="0" y="4432"/>
                  </a:lnTo>
                  <a:lnTo>
                    <a:pt x="5513" y="4464"/>
                  </a:lnTo>
                  <a:cubicBezTo>
                    <a:pt x="5485" y="3937"/>
                    <a:pt x="2638" y="2863"/>
                    <a:pt x="2638" y="2863"/>
                  </a:cubicBezTo>
                  <a:lnTo>
                    <a:pt x="2757" y="2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3099525" y="4991763"/>
              <a:ext cx="11925" cy="10750"/>
            </a:xfrm>
            <a:custGeom>
              <a:avLst/>
              <a:gdLst/>
              <a:ahLst/>
              <a:cxnLst/>
              <a:rect l="l" t="t" r="r" b="b"/>
              <a:pathLst>
                <a:path w="477" h="430" extrusionOk="0">
                  <a:moveTo>
                    <a:pt x="227" y="1"/>
                  </a:moveTo>
                  <a:cubicBezTo>
                    <a:pt x="204" y="1"/>
                    <a:pt x="182" y="5"/>
                    <a:pt x="162" y="15"/>
                  </a:cubicBezTo>
                  <a:lnTo>
                    <a:pt x="162" y="15"/>
                  </a:lnTo>
                  <a:cubicBezTo>
                    <a:pt x="65" y="52"/>
                    <a:pt x="0" y="164"/>
                    <a:pt x="22" y="266"/>
                  </a:cubicBezTo>
                  <a:cubicBezTo>
                    <a:pt x="44" y="359"/>
                    <a:pt x="137" y="430"/>
                    <a:pt x="231" y="430"/>
                  </a:cubicBezTo>
                  <a:cubicBezTo>
                    <a:pt x="246" y="430"/>
                    <a:pt x="260" y="428"/>
                    <a:pt x="275" y="424"/>
                  </a:cubicBezTo>
                  <a:cubicBezTo>
                    <a:pt x="382" y="397"/>
                    <a:pt x="476" y="257"/>
                    <a:pt x="440" y="152"/>
                  </a:cubicBezTo>
                  <a:cubicBezTo>
                    <a:pt x="412" y="69"/>
                    <a:pt x="314" y="1"/>
                    <a:pt x="227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3135775" y="4996913"/>
              <a:ext cx="13150" cy="8450"/>
            </a:xfrm>
            <a:custGeom>
              <a:avLst/>
              <a:gdLst/>
              <a:ahLst/>
              <a:cxnLst/>
              <a:rect l="l" t="t" r="r" b="b"/>
              <a:pathLst>
                <a:path w="526" h="338" extrusionOk="0">
                  <a:moveTo>
                    <a:pt x="435" y="0"/>
                  </a:moveTo>
                  <a:cubicBezTo>
                    <a:pt x="374" y="0"/>
                    <a:pt x="289" y="17"/>
                    <a:pt x="204" y="70"/>
                  </a:cubicBezTo>
                  <a:cubicBezTo>
                    <a:pt x="41" y="171"/>
                    <a:pt x="0" y="332"/>
                    <a:pt x="25" y="337"/>
                  </a:cubicBezTo>
                  <a:cubicBezTo>
                    <a:pt x="26" y="338"/>
                    <a:pt x="28" y="338"/>
                    <a:pt x="29" y="338"/>
                  </a:cubicBezTo>
                  <a:cubicBezTo>
                    <a:pt x="56" y="338"/>
                    <a:pt x="125" y="228"/>
                    <a:pt x="254" y="149"/>
                  </a:cubicBezTo>
                  <a:cubicBezTo>
                    <a:pt x="387" y="64"/>
                    <a:pt x="522" y="53"/>
                    <a:pt x="523" y="25"/>
                  </a:cubicBezTo>
                  <a:cubicBezTo>
                    <a:pt x="526" y="14"/>
                    <a:pt x="490" y="0"/>
                    <a:pt x="43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153475" y="5003313"/>
              <a:ext cx="9950" cy="10725"/>
            </a:xfrm>
            <a:custGeom>
              <a:avLst/>
              <a:gdLst/>
              <a:ahLst/>
              <a:cxnLst/>
              <a:rect l="l" t="t" r="r" b="b"/>
              <a:pathLst>
                <a:path w="398" h="429" extrusionOk="0">
                  <a:moveTo>
                    <a:pt x="361" y="1"/>
                  </a:moveTo>
                  <a:cubicBezTo>
                    <a:pt x="310" y="1"/>
                    <a:pt x="202" y="34"/>
                    <a:pt x="117" y="136"/>
                  </a:cubicBezTo>
                  <a:cubicBezTo>
                    <a:pt x="1" y="273"/>
                    <a:pt x="17" y="429"/>
                    <a:pt x="42" y="429"/>
                  </a:cubicBezTo>
                  <a:cubicBezTo>
                    <a:pt x="42" y="429"/>
                    <a:pt x="43" y="429"/>
                    <a:pt x="43" y="429"/>
                  </a:cubicBezTo>
                  <a:cubicBezTo>
                    <a:pt x="43" y="429"/>
                    <a:pt x="43" y="429"/>
                    <a:pt x="43" y="429"/>
                  </a:cubicBezTo>
                  <a:cubicBezTo>
                    <a:pt x="69" y="429"/>
                    <a:pt x="94" y="307"/>
                    <a:pt x="189" y="196"/>
                  </a:cubicBezTo>
                  <a:cubicBezTo>
                    <a:pt x="280" y="83"/>
                    <a:pt x="397" y="38"/>
                    <a:pt x="391" y="12"/>
                  </a:cubicBezTo>
                  <a:cubicBezTo>
                    <a:pt x="391" y="5"/>
                    <a:pt x="380" y="1"/>
                    <a:pt x="36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69875" y="5009363"/>
              <a:ext cx="7300" cy="11625"/>
            </a:xfrm>
            <a:custGeom>
              <a:avLst/>
              <a:gdLst/>
              <a:ahLst/>
              <a:cxnLst/>
              <a:rect l="l" t="t" r="r" b="b"/>
              <a:pathLst>
                <a:path w="292" h="465" extrusionOk="0">
                  <a:moveTo>
                    <a:pt x="266" y="1"/>
                  </a:moveTo>
                  <a:cubicBezTo>
                    <a:pt x="231" y="1"/>
                    <a:pt x="128" y="60"/>
                    <a:pt x="69" y="188"/>
                  </a:cubicBezTo>
                  <a:cubicBezTo>
                    <a:pt x="0" y="332"/>
                    <a:pt x="34" y="464"/>
                    <a:pt x="59" y="464"/>
                  </a:cubicBezTo>
                  <a:cubicBezTo>
                    <a:pt x="59" y="464"/>
                    <a:pt x="60" y="464"/>
                    <a:pt x="60" y="464"/>
                  </a:cubicBezTo>
                  <a:cubicBezTo>
                    <a:pt x="87" y="462"/>
                    <a:pt x="95" y="348"/>
                    <a:pt x="154" y="228"/>
                  </a:cubicBezTo>
                  <a:cubicBezTo>
                    <a:pt x="209" y="106"/>
                    <a:pt x="291" y="28"/>
                    <a:pt x="277" y="5"/>
                  </a:cubicBezTo>
                  <a:cubicBezTo>
                    <a:pt x="275" y="2"/>
                    <a:pt x="271" y="1"/>
                    <a:pt x="26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3133025" y="4978838"/>
              <a:ext cx="15025" cy="3350"/>
            </a:xfrm>
            <a:custGeom>
              <a:avLst/>
              <a:gdLst/>
              <a:ahLst/>
              <a:cxnLst/>
              <a:rect l="l" t="t" r="r" b="b"/>
              <a:pathLst>
                <a:path w="601" h="134" extrusionOk="0">
                  <a:moveTo>
                    <a:pt x="326" y="0"/>
                  </a:moveTo>
                  <a:cubicBezTo>
                    <a:pt x="316" y="0"/>
                    <a:pt x="306" y="0"/>
                    <a:pt x="296" y="1"/>
                  </a:cubicBezTo>
                  <a:cubicBezTo>
                    <a:pt x="117" y="10"/>
                    <a:pt x="1" y="108"/>
                    <a:pt x="16" y="128"/>
                  </a:cubicBezTo>
                  <a:cubicBezTo>
                    <a:pt x="18" y="132"/>
                    <a:pt x="25" y="134"/>
                    <a:pt x="34" y="134"/>
                  </a:cubicBezTo>
                  <a:cubicBezTo>
                    <a:pt x="75" y="134"/>
                    <a:pt x="177" y="99"/>
                    <a:pt x="301" y="94"/>
                  </a:cubicBezTo>
                  <a:cubicBezTo>
                    <a:pt x="319" y="93"/>
                    <a:pt x="337" y="93"/>
                    <a:pt x="354" y="93"/>
                  </a:cubicBezTo>
                  <a:cubicBezTo>
                    <a:pt x="444" y="93"/>
                    <a:pt x="519" y="106"/>
                    <a:pt x="559" y="106"/>
                  </a:cubicBezTo>
                  <a:cubicBezTo>
                    <a:pt x="575" y="106"/>
                    <a:pt x="585" y="104"/>
                    <a:pt x="588" y="98"/>
                  </a:cubicBezTo>
                  <a:cubicBezTo>
                    <a:pt x="601" y="78"/>
                    <a:pt x="490" y="0"/>
                    <a:pt x="32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126750" y="4955763"/>
              <a:ext cx="21325" cy="11725"/>
            </a:xfrm>
            <a:custGeom>
              <a:avLst/>
              <a:gdLst/>
              <a:ahLst/>
              <a:cxnLst/>
              <a:rect l="l" t="t" r="r" b="b"/>
              <a:pathLst>
                <a:path w="853" h="469" extrusionOk="0">
                  <a:moveTo>
                    <a:pt x="165" y="93"/>
                  </a:moveTo>
                  <a:cubicBezTo>
                    <a:pt x="186" y="93"/>
                    <a:pt x="210" y="97"/>
                    <a:pt x="236" y="104"/>
                  </a:cubicBezTo>
                  <a:cubicBezTo>
                    <a:pt x="292" y="117"/>
                    <a:pt x="345" y="134"/>
                    <a:pt x="394" y="154"/>
                  </a:cubicBezTo>
                  <a:cubicBezTo>
                    <a:pt x="492" y="194"/>
                    <a:pt x="575" y="246"/>
                    <a:pt x="640" y="295"/>
                  </a:cubicBezTo>
                  <a:cubicBezTo>
                    <a:pt x="708" y="347"/>
                    <a:pt x="758" y="395"/>
                    <a:pt x="792" y="428"/>
                  </a:cubicBezTo>
                  <a:lnTo>
                    <a:pt x="792" y="428"/>
                  </a:lnTo>
                  <a:cubicBezTo>
                    <a:pt x="746" y="418"/>
                    <a:pt x="676" y="405"/>
                    <a:pt x="592" y="381"/>
                  </a:cubicBezTo>
                  <a:cubicBezTo>
                    <a:pt x="513" y="358"/>
                    <a:pt x="421" y="325"/>
                    <a:pt x="325" y="277"/>
                  </a:cubicBezTo>
                  <a:cubicBezTo>
                    <a:pt x="277" y="253"/>
                    <a:pt x="228" y="225"/>
                    <a:pt x="179" y="192"/>
                  </a:cubicBezTo>
                  <a:cubicBezTo>
                    <a:pt x="155" y="176"/>
                    <a:pt x="131" y="161"/>
                    <a:pt x="118" y="144"/>
                  </a:cubicBezTo>
                  <a:cubicBezTo>
                    <a:pt x="106" y="128"/>
                    <a:pt x="107" y="123"/>
                    <a:pt x="113" y="114"/>
                  </a:cubicBezTo>
                  <a:cubicBezTo>
                    <a:pt x="121" y="99"/>
                    <a:pt x="140" y="93"/>
                    <a:pt x="165" y="93"/>
                  </a:cubicBezTo>
                  <a:close/>
                  <a:moveTo>
                    <a:pt x="164" y="0"/>
                  </a:moveTo>
                  <a:cubicBezTo>
                    <a:pt x="161" y="0"/>
                    <a:pt x="158" y="0"/>
                    <a:pt x="154" y="0"/>
                  </a:cubicBezTo>
                  <a:cubicBezTo>
                    <a:pt x="114" y="0"/>
                    <a:pt x="64" y="19"/>
                    <a:pt x="35" y="61"/>
                  </a:cubicBezTo>
                  <a:cubicBezTo>
                    <a:pt x="0" y="104"/>
                    <a:pt x="17" y="176"/>
                    <a:pt x="47" y="205"/>
                  </a:cubicBezTo>
                  <a:cubicBezTo>
                    <a:pt x="75" y="237"/>
                    <a:pt x="104" y="253"/>
                    <a:pt x="130" y="269"/>
                  </a:cubicBezTo>
                  <a:cubicBezTo>
                    <a:pt x="183" y="303"/>
                    <a:pt x="236" y="331"/>
                    <a:pt x="288" y="355"/>
                  </a:cubicBezTo>
                  <a:cubicBezTo>
                    <a:pt x="392" y="402"/>
                    <a:pt x="492" y="430"/>
                    <a:pt x="576" y="445"/>
                  </a:cubicBezTo>
                  <a:cubicBezTo>
                    <a:pt x="649" y="458"/>
                    <a:pt x="711" y="462"/>
                    <a:pt x="758" y="462"/>
                  </a:cubicBezTo>
                  <a:cubicBezTo>
                    <a:pt x="786" y="462"/>
                    <a:pt x="808" y="461"/>
                    <a:pt x="824" y="458"/>
                  </a:cubicBezTo>
                  <a:lnTo>
                    <a:pt x="824" y="458"/>
                  </a:lnTo>
                  <a:cubicBezTo>
                    <a:pt x="832" y="465"/>
                    <a:pt x="837" y="469"/>
                    <a:pt x="841" y="469"/>
                  </a:cubicBezTo>
                  <a:cubicBezTo>
                    <a:pt x="842" y="469"/>
                    <a:pt x="842" y="469"/>
                    <a:pt x="843" y="468"/>
                  </a:cubicBezTo>
                  <a:cubicBezTo>
                    <a:pt x="845" y="467"/>
                    <a:pt x="845" y="463"/>
                    <a:pt x="842" y="455"/>
                  </a:cubicBezTo>
                  <a:lnTo>
                    <a:pt x="842" y="455"/>
                  </a:lnTo>
                  <a:cubicBezTo>
                    <a:pt x="849" y="452"/>
                    <a:pt x="853" y="450"/>
                    <a:pt x="853" y="448"/>
                  </a:cubicBezTo>
                  <a:cubicBezTo>
                    <a:pt x="853" y="445"/>
                    <a:pt x="847" y="441"/>
                    <a:pt x="835" y="438"/>
                  </a:cubicBezTo>
                  <a:lnTo>
                    <a:pt x="835" y="438"/>
                  </a:lnTo>
                  <a:cubicBezTo>
                    <a:pt x="817" y="399"/>
                    <a:pt x="769" y="325"/>
                    <a:pt x="682" y="244"/>
                  </a:cubicBezTo>
                  <a:cubicBezTo>
                    <a:pt x="619" y="184"/>
                    <a:pt x="534" y="123"/>
                    <a:pt x="428" y="74"/>
                  </a:cubicBezTo>
                  <a:cubicBezTo>
                    <a:pt x="376" y="51"/>
                    <a:pt x="318" y="30"/>
                    <a:pt x="257" y="15"/>
                  </a:cubicBezTo>
                  <a:cubicBezTo>
                    <a:pt x="230" y="8"/>
                    <a:pt x="200" y="0"/>
                    <a:pt x="16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145275" y="4946038"/>
              <a:ext cx="11150" cy="21900"/>
            </a:xfrm>
            <a:custGeom>
              <a:avLst/>
              <a:gdLst/>
              <a:ahLst/>
              <a:cxnLst/>
              <a:rect l="l" t="t" r="r" b="b"/>
              <a:pathLst>
                <a:path w="446" h="876" extrusionOk="0">
                  <a:moveTo>
                    <a:pt x="296" y="1"/>
                  </a:moveTo>
                  <a:cubicBezTo>
                    <a:pt x="295" y="1"/>
                    <a:pt x="293" y="1"/>
                    <a:pt x="292" y="1"/>
                  </a:cubicBezTo>
                  <a:cubicBezTo>
                    <a:pt x="188" y="12"/>
                    <a:pt x="148" y="85"/>
                    <a:pt x="116" y="139"/>
                  </a:cubicBezTo>
                  <a:cubicBezTo>
                    <a:pt x="85" y="195"/>
                    <a:pt x="62" y="251"/>
                    <a:pt x="44" y="306"/>
                  </a:cubicBezTo>
                  <a:cubicBezTo>
                    <a:pt x="10" y="417"/>
                    <a:pt x="1" y="522"/>
                    <a:pt x="5" y="608"/>
                  </a:cubicBezTo>
                  <a:cubicBezTo>
                    <a:pt x="14" y="779"/>
                    <a:pt x="64" y="876"/>
                    <a:pt x="75" y="876"/>
                  </a:cubicBezTo>
                  <a:cubicBezTo>
                    <a:pt x="75" y="876"/>
                    <a:pt x="76" y="876"/>
                    <a:pt x="76" y="876"/>
                  </a:cubicBezTo>
                  <a:cubicBezTo>
                    <a:pt x="91" y="871"/>
                    <a:pt x="63" y="771"/>
                    <a:pt x="71" y="608"/>
                  </a:cubicBezTo>
                  <a:cubicBezTo>
                    <a:pt x="76" y="528"/>
                    <a:pt x="91" y="433"/>
                    <a:pt x="126" y="333"/>
                  </a:cubicBezTo>
                  <a:cubicBezTo>
                    <a:pt x="144" y="284"/>
                    <a:pt x="167" y="234"/>
                    <a:pt x="195" y="184"/>
                  </a:cubicBezTo>
                  <a:cubicBezTo>
                    <a:pt x="218" y="138"/>
                    <a:pt x="265" y="94"/>
                    <a:pt x="292" y="94"/>
                  </a:cubicBezTo>
                  <a:cubicBezTo>
                    <a:pt x="293" y="94"/>
                    <a:pt x="295" y="94"/>
                    <a:pt x="296" y="94"/>
                  </a:cubicBezTo>
                  <a:cubicBezTo>
                    <a:pt x="316" y="94"/>
                    <a:pt x="336" y="139"/>
                    <a:pt x="345" y="195"/>
                  </a:cubicBezTo>
                  <a:cubicBezTo>
                    <a:pt x="354" y="249"/>
                    <a:pt x="354" y="303"/>
                    <a:pt x="349" y="354"/>
                  </a:cubicBezTo>
                  <a:cubicBezTo>
                    <a:pt x="338" y="456"/>
                    <a:pt x="301" y="546"/>
                    <a:pt x="260" y="613"/>
                  </a:cubicBezTo>
                  <a:cubicBezTo>
                    <a:pt x="176" y="750"/>
                    <a:pt x="83" y="801"/>
                    <a:pt x="92" y="814"/>
                  </a:cubicBezTo>
                  <a:cubicBezTo>
                    <a:pt x="92" y="816"/>
                    <a:pt x="93" y="816"/>
                    <a:pt x="96" y="816"/>
                  </a:cubicBezTo>
                  <a:cubicBezTo>
                    <a:pt x="117" y="816"/>
                    <a:pt x="218" y="777"/>
                    <a:pt x="315" y="650"/>
                  </a:cubicBezTo>
                  <a:cubicBezTo>
                    <a:pt x="367" y="580"/>
                    <a:pt x="416" y="483"/>
                    <a:pt x="435" y="366"/>
                  </a:cubicBezTo>
                  <a:cubicBezTo>
                    <a:pt x="443" y="307"/>
                    <a:pt x="445" y="244"/>
                    <a:pt x="436" y="180"/>
                  </a:cubicBezTo>
                  <a:cubicBezTo>
                    <a:pt x="429" y="147"/>
                    <a:pt x="425" y="116"/>
                    <a:pt x="408" y="78"/>
                  </a:cubicBezTo>
                  <a:cubicBezTo>
                    <a:pt x="392" y="42"/>
                    <a:pt x="349" y="1"/>
                    <a:pt x="29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2848700" y="4906388"/>
              <a:ext cx="126025" cy="168150"/>
            </a:xfrm>
            <a:custGeom>
              <a:avLst/>
              <a:gdLst/>
              <a:ahLst/>
              <a:cxnLst/>
              <a:rect l="l" t="t" r="r" b="b"/>
              <a:pathLst>
                <a:path w="5041" h="6726" extrusionOk="0">
                  <a:moveTo>
                    <a:pt x="2524" y="0"/>
                  </a:moveTo>
                  <a:lnTo>
                    <a:pt x="1629" y="3554"/>
                  </a:lnTo>
                  <a:lnTo>
                    <a:pt x="110" y="6160"/>
                  </a:lnTo>
                  <a:cubicBezTo>
                    <a:pt x="0" y="6348"/>
                    <a:pt x="73" y="6589"/>
                    <a:pt x="268" y="6686"/>
                  </a:cubicBezTo>
                  <a:cubicBezTo>
                    <a:pt x="320" y="6712"/>
                    <a:pt x="377" y="6725"/>
                    <a:pt x="434" y="6725"/>
                  </a:cubicBezTo>
                  <a:cubicBezTo>
                    <a:pt x="495" y="6725"/>
                    <a:pt x="556" y="6710"/>
                    <a:pt x="612" y="6680"/>
                  </a:cubicBezTo>
                  <a:cubicBezTo>
                    <a:pt x="1294" y="6312"/>
                    <a:pt x="3795" y="4947"/>
                    <a:pt x="3847" y="4683"/>
                  </a:cubicBezTo>
                  <a:cubicBezTo>
                    <a:pt x="3905" y="4377"/>
                    <a:pt x="5040" y="996"/>
                    <a:pt x="5040" y="996"/>
                  </a:cubicBezTo>
                  <a:lnTo>
                    <a:pt x="252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2855375" y="5017488"/>
              <a:ext cx="91150" cy="57150"/>
            </a:xfrm>
            <a:custGeom>
              <a:avLst/>
              <a:gdLst/>
              <a:ahLst/>
              <a:cxnLst/>
              <a:rect l="l" t="t" r="r" b="b"/>
              <a:pathLst>
                <a:path w="3646" h="2286" extrusionOk="0">
                  <a:moveTo>
                    <a:pt x="3645" y="0"/>
                  </a:moveTo>
                  <a:lnTo>
                    <a:pt x="1" y="2242"/>
                  </a:lnTo>
                  <a:cubicBezTo>
                    <a:pt x="55" y="2271"/>
                    <a:pt x="115" y="2285"/>
                    <a:pt x="176" y="2285"/>
                  </a:cubicBezTo>
                  <a:cubicBezTo>
                    <a:pt x="237" y="2285"/>
                    <a:pt x="299" y="2270"/>
                    <a:pt x="355" y="2239"/>
                  </a:cubicBezTo>
                  <a:cubicBezTo>
                    <a:pt x="2247" y="1207"/>
                    <a:pt x="3080" y="668"/>
                    <a:pt x="3377" y="468"/>
                  </a:cubicBezTo>
                  <a:cubicBezTo>
                    <a:pt x="3488" y="392"/>
                    <a:pt x="3568" y="279"/>
                    <a:pt x="3604" y="150"/>
                  </a:cubicBezTo>
                  <a:lnTo>
                    <a:pt x="3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2932025" y="4983663"/>
              <a:ext cx="12175" cy="10800"/>
            </a:xfrm>
            <a:custGeom>
              <a:avLst/>
              <a:gdLst/>
              <a:ahLst/>
              <a:cxnLst/>
              <a:rect l="l" t="t" r="r" b="b"/>
              <a:pathLst>
                <a:path w="487" h="432" extrusionOk="0">
                  <a:moveTo>
                    <a:pt x="229" y="0"/>
                  </a:moveTo>
                  <a:cubicBezTo>
                    <a:pt x="202" y="0"/>
                    <a:pt x="176" y="6"/>
                    <a:pt x="153" y="20"/>
                  </a:cubicBezTo>
                  <a:lnTo>
                    <a:pt x="153" y="20"/>
                  </a:lnTo>
                  <a:cubicBezTo>
                    <a:pt x="57" y="63"/>
                    <a:pt x="0" y="181"/>
                    <a:pt x="31" y="283"/>
                  </a:cubicBezTo>
                  <a:cubicBezTo>
                    <a:pt x="57" y="370"/>
                    <a:pt x="148" y="432"/>
                    <a:pt x="238" y="432"/>
                  </a:cubicBezTo>
                  <a:cubicBezTo>
                    <a:pt x="258" y="432"/>
                    <a:pt x="277" y="429"/>
                    <a:pt x="296" y="423"/>
                  </a:cubicBezTo>
                  <a:cubicBezTo>
                    <a:pt x="403" y="388"/>
                    <a:pt x="487" y="239"/>
                    <a:pt x="442" y="137"/>
                  </a:cubicBezTo>
                  <a:cubicBezTo>
                    <a:pt x="409" y="60"/>
                    <a:pt x="314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2879925" y="5011863"/>
              <a:ext cx="22725" cy="16775"/>
            </a:xfrm>
            <a:custGeom>
              <a:avLst/>
              <a:gdLst/>
              <a:ahLst/>
              <a:cxnLst/>
              <a:rect l="l" t="t" r="r" b="b"/>
              <a:pathLst>
                <a:path w="909" h="671" extrusionOk="0">
                  <a:moveTo>
                    <a:pt x="31" y="0"/>
                  </a:moveTo>
                  <a:cubicBezTo>
                    <a:pt x="14" y="0"/>
                    <a:pt x="5" y="3"/>
                    <a:pt x="5" y="6"/>
                  </a:cubicBezTo>
                  <a:cubicBezTo>
                    <a:pt x="0" y="31"/>
                    <a:pt x="251" y="87"/>
                    <a:pt x="496" y="274"/>
                  </a:cubicBezTo>
                  <a:cubicBezTo>
                    <a:pt x="737" y="452"/>
                    <a:pt x="861" y="670"/>
                    <a:pt x="887" y="670"/>
                  </a:cubicBezTo>
                  <a:cubicBezTo>
                    <a:pt x="888" y="670"/>
                    <a:pt x="888" y="670"/>
                    <a:pt x="889" y="670"/>
                  </a:cubicBezTo>
                  <a:cubicBezTo>
                    <a:pt x="909" y="665"/>
                    <a:pt x="809" y="406"/>
                    <a:pt x="544" y="209"/>
                  </a:cubicBezTo>
                  <a:cubicBezTo>
                    <a:pt x="329" y="46"/>
                    <a:pt x="105" y="0"/>
                    <a:pt x="3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2888375" y="4994038"/>
              <a:ext cx="23225" cy="8200"/>
            </a:xfrm>
            <a:custGeom>
              <a:avLst/>
              <a:gdLst/>
              <a:ahLst/>
              <a:cxnLst/>
              <a:rect l="l" t="t" r="r" b="b"/>
              <a:pathLst>
                <a:path w="929" h="328" extrusionOk="0">
                  <a:moveTo>
                    <a:pt x="180" y="1"/>
                  </a:moveTo>
                  <a:cubicBezTo>
                    <a:pt x="71" y="1"/>
                    <a:pt x="1" y="20"/>
                    <a:pt x="3" y="31"/>
                  </a:cubicBezTo>
                  <a:cubicBezTo>
                    <a:pt x="4" y="55"/>
                    <a:pt x="223" y="46"/>
                    <a:pt x="474" y="129"/>
                  </a:cubicBezTo>
                  <a:cubicBezTo>
                    <a:pt x="710" y="204"/>
                    <a:pt x="877" y="327"/>
                    <a:pt x="909" y="327"/>
                  </a:cubicBezTo>
                  <a:cubicBezTo>
                    <a:pt x="911" y="327"/>
                    <a:pt x="912" y="327"/>
                    <a:pt x="913" y="326"/>
                  </a:cubicBezTo>
                  <a:cubicBezTo>
                    <a:pt x="929" y="312"/>
                    <a:pt x="769" y="139"/>
                    <a:pt x="499" y="52"/>
                  </a:cubicBezTo>
                  <a:cubicBezTo>
                    <a:pt x="379" y="13"/>
                    <a:pt x="267" y="1"/>
                    <a:pt x="18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2894525" y="4968313"/>
              <a:ext cx="24125" cy="8000"/>
            </a:xfrm>
            <a:custGeom>
              <a:avLst/>
              <a:gdLst/>
              <a:ahLst/>
              <a:cxnLst/>
              <a:rect l="l" t="t" r="r" b="b"/>
              <a:pathLst>
                <a:path w="965" h="320" extrusionOk="0">
                  <a:moveTo>
                    <a:pt x="329" y="0"/>
                  </a:moveTo>
                  <a:cubicBezTo>
                    <a:pt x="259" y="0"/>
                    <a:pt x="196" y="9"/>
                    <a:pt x="145" y="22"/>
                  </a:cubicBezTo>
                  <a:cubicBezTo>
                    <a:pt x="51" y="47"/>
                    <a:pt x="0" y="81"/>
                    <a:pt x="4" y="89"/>
                  </a:cubicBezTo>
                  <a:cubicBezTo>
                    <a:pt x="5" y="92"/>
                    <a:pt x="9" y="94"/>
                    <a:pt x="18" y="94"/>
                  </a:cubicBezTo>
                  <a:cubicBezTo>
                    <a:pt x="52" y="94"/>
                    <a:pt x="144" y="73"/>
                    <a:pt x="267" y="73"/>
                  </a:cubicBezTo>
                  <a:cubicBezTo>
                    <a:pt x="338" y="73"/>
                    <a:pt x="419" y="80"/>
                    <a:pt x="505" y="102"/>
                  </a:cubicBezTo>
                  <a:cubicBezTo>
                    <a:pt x="764" y="161"/>
                    <a:pt x="924" y="319"/>
                    <a:pt x="953" y="319"/>
                  </a:cubicBezTo>
                  <a:cubicBezTo>
                    <a:pt x="954" y="319"/>
                    <a:pt x="955" y="319"/>
                    <a:pt x="956" y="318"/>
                  </a:cubicBezTo>
                  <a:cubicBezTo>
                    <a:pt x="964" y="311"/>
                    <a:pt x="934" y="259"/>
                    <a:pt x="861" y="194"/>
                  </a:cubicBezTo>
                  <a:cubicBezTo>
                    <a:pt x="789" y="129"/>
                    <a:pt x="669" y="58"/>
                    <a:pt x="523" y="23"/>
                  </a:cubicBezTo>
                  <a:cubicBezTo>
                    <a:pt x="456" y="7"/>
                    <a:pt x="390" y="0"/>
                    <a:pt x="32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2897350" y="4948588"/>
              <a:ext cx="27575" cy="17475"/>
            </a:xfrm>
            <a:custGeom>
              <a:avLst/>
              <a:gdLst/>
              <a:ahLst/>
              <a:cxnLst/>
              <a:rect l="l" t="t" r="r" b="b"/>
              <a:pathLst>
                <a:path w="1103" h="699" extrusionOk="0">
                  <a:moveTo>
                    <a:pt x="156" y="69"/>
                  </a:moveTo>
                  <a:cubicBezTo>
                    <a:pt x="168" y="69"/>
                    <a:pt x="180" y="71"/>
                    <a:pt x="193" y="76"/>
                  </a:cubicBezTo>
                  <a:cubicBezTo>
                    <a:pt x="267" y="104"/>
                    <a:pt x="322" y="175"/>
                    <a:pt x="371" y="233"/>
                  </a:cubicBezTo>
                  <a:cubicBezTo>
                    <a:pt x="440" y="323"/>
                    <a:pt x="487" y="407"/>
                    <a:pt x="520" y="477"/>
                  </a:cubicBezTo>
                  <a:lnTo>
                    <a:pt x="520" y="477"/>
                  </a:lnTo>
                  <a:cubicBezTo>
                    <a:pt x="506" y="507"/>
                    <a:pt x="494" y="535"/>
                    <a:pt x="484" y="560"/>
                  </a:cubicBezTo>
                  <a:cubicBezTo>
                    <a:pt x="478" y="576"/>
                    <a:pt x="473" y="591"/>
                    <a:pt x="469" y="604"/>
                  </a:cubicBezTo>
                  <a:lnTo>
                    <a:pt x="469" y="604"/>
                  </a:lnTo>
                  <a:cubicBezTo>
                    <a:pt x="272" y="553"/>
                    <a:pt x="120" y="378"/>
                    <a:pt x="82" y="210"/>
                  </a:cubicBezTo>
                  <a:cubicBezTo>
                    <a:pt x="74" y="165"/>
                    <a:pt x="79" y="119"/>
                    <a:pt x="100" y="94"/>
                  </a:cubicBezTo>
                  <a:cubicBezTo>
                    <a:pt x="114" y="77"/>
                    <a:pt x="134" y="69"/>
                    <a:pt x="156" y="69"/>
                  </a:cubicBezTo>
                  <a:close/>
                  <a:moveTo>
                    <a:pt x="937" y="157"/>
                  </a:moveTo>
                  <a:cubicBezTo>
                    <a:pt x="969" y="157"/>
                    <a:pt x="997" y="174"/>
                    <a:pt x="1011" y="202"/>
                  </a:cubicBezTo>
                  <a:cubicBezTo>
                    <a:pt x="1027" y="234"/>
                    <a:pt x="1027" y="281"/>
                    <a:pt x="1014" y="324"/>
                  </a:cubicBezTo>
                  <a:cubicBezTo>
                    <a:pt x="966" y="482"/>
                    <a:pt x="790" y="612"/>
                    <a:pt x="599" y="619"/>
                  </a:cubicBezTo>
                  <a:lnTo>
                    <a:pt x="599" y="619"/>
                  </a:lnTo>
                  <a:cubicBezTo>
                    <a:pt x="595" y="597"/>
                    <a:pt x="590" y="571"/>
                    <a:pt x="581" y="540"/>
                  </a:cubicBezTo>
                  <a:cubicBezTo>
                    <a:pt x="576" y="523"/>
                    <a:pt x="571" y="503"/>
                    <a:pt x="564" y="483"/>
                  </a:cubicBezTo>
                  <a:lnTo>
                    <a:pt x="564" y="483"/>
                  </a:lnTo>
                  <a:cubicBezTo>
                    <a:pt x="603" y="421"/>
                    <a:pt x="656" y="351"/>
                    <a:pt x="728" y="279"/>
                  </a:cubicBezTo>
                  <a:cubicBezTo>
                    <a:pt x="783" y="228"/>
                    <a:pt x="849" y="167"/>
                    <a:pt x="926" y="158"/>
                  </a:cubicBezTo>
                  <a:cubicBezTo>
                    <a:pt x="930" y="158"/>
                    <a:pt x="934" y="157"/>
                    <a:pt x="937" y="157"/>
                  </a:cubicBezTo>
                  <a:close/>
                  <a:moveTo>
                    <a:pt x="540" y="522"/>
                  </a:moveTo>
                  <a:lnTo>
                    <a:pt x="540" y="522"/>
                  </a:lnTo>
                  <a:cubicBezTo>
                    <a:pt x="557" y="560"/>
                    <a:pt x="568" y="593"/>
                    <a:pt x="577" y="619"/>
                  </a:cubicBezTo>
                  <a:lnTo>
                    <a:pt x="577" y="619"/>
                  </a:lnTo>
                  <a:cubicBezTo>
                    <a:pt x="557" y="618"/>
                    <a:pt x="537" y="617"/>
                    <a:pt x="518" y="614"/>
                  </a:cubicBezTo>
                  <a:cubicBezTo>
                    <a:pt x="510" y="613"/>
                    <a:pt x="502" y="611"/>
                    <a:pt x="495" y="610"/>
                  </a:cubicBezTo>
                  <a:lnTo>
                    <a:pt x="495" y="610"/>
                  </a:lnTo>
                  <a:cubicBezTo>
                    <a:pt x="506" y="585"/>
                    <a:pt x="521" y="555"/>
                    <a:pt x="540" y="522"/>
                  </a:cubicBezTo>
                  <a:close/>
                  <a:moveTo>
                    <a:pt x="154" y="1"/>
                  </a:moveTo>
                  <a:cubicBezTo>
                    <a:pt x="115" y="1"/>
                    <a:pt x="74" y="15"/>
                    <a:pt x="47" y="48"/>
                  </a:cubicBezTo>
                  <a:cubicBezTo>
                    <a:pt x="2" y="100"/>
                    <a:pt x="1" y="166"/>
                    <a:pt x="9" y="222"/>
                  </a:cubicBezTo>
                  <a:cubicBezTo>
                    <a:pt x="52" y="428"/>
                    <a:pt x="219" y="622"/>
                    <a:pt x="451" y="682"/>
                  </a:cubicBezTo>
                  <a:lnTo>
                    <a:pt x="451" y="682"/>
                  </a:lnTo>
                  <a:cubicBezTo>
                    <a:pt x="451" y="690"/>
                    <a:pt x="451" y="695"/>
                    <a:pt x="453" y="695"/>
                  </a:cubicBezTo>
                  <a:cubicBezTo>
                    <a:pt x="453" y="695"/>
                    <a:pt x="453" y="695"/>
                    <a:pt x="454" y="695"/>
                  </a:cubicBezTo>
                  <a:cubicBezTo>
                    <a:pt x="456" y="695"/>
                    <a:pt x="458" y="691"/>
                    <a:pt x="462" y="684"/>
                  </a:cubicBezTo>
                  <a:lnTo>
                    <a:pt x="462" y="684"/>
                  </a:lnTo>
                  <a:cubicBezTo>
                    <a:pt x="476" y="688"/>
                    <a:pt x="491" y="691"/>
                    <a:pt x="506" y="693"/>
                  </a:cubicBezTo>
                  <a:cubicBezTo>
                    <a:pt x="531" y="697"/>
                    <a:pt x="557" y="699"/>
                    <a:pt x="582" y="699"/>
                  </a:cubicBezTo>
                  <a:cubicBezTo>
                    <a:pt x="814" y="699"/>
                    <a:pt x="1026" y="546"/>
                    <a:pt x="1085" y="344"/>
                  </a:cubicBezTo>
                  <a:cubicBezTo>
                    <a:pt x="1100" y="288"/>
                    <a:pt x="1103" y="226"/>
                    <a:pt x="1074" y="169"/>
                  </a:cubicBezTo>
                  <a:cubicBezTo>
                    <a:pt x="1049" y="119"/>
                    <a:pt x="992" y="90"/>
                    <a:pt x="941" y="90"/>
                  </a:cubicBezTo>
                  <a:cubicBezTo>
                    <a:pt x="933" y="90"/>
                    <a:pt x="926" y="90"/>
                    <a:pt x="918" y="92"/>
                  </a:cubicBezTo>
                  <a:cubicBezTo>
                    <a:pt x="807" y="111"/>
                    <a:pt x="744" y="184"/>
                    <a:pt x="688" y="239"/>
                  </a:cubicBezTo>
                  <a:cubicBezTo>
                    <a:pt x="625" y="305"/>
                    <a:pt x="579" y="372"/>
                    <a:pt x="545" y="432"/>
                  </a:cubicBezTo>
                  <a:lnTo>
                    <a:pt x="545" y="432"/>
                  </a:lnTo>
                  <a:cubicBezTo>
                    <a:pt x="517" y="363"/>
                    <a:pt x="476" y="283"/>
                    <a:pt x="416" y="199"/>
                  </a:cubicBezTo>
                  <a:cubicBezTo>
                    <a:pt x="367" y="137"/>
                    <a:pt x="318" y="58"/>
                    <a:pt x="217" y="14"/>
                  </a:cubicBezTo>
                  <a:cubicBezTo>
                    <a:pt x="199" y="6"/>
                    <a:pt x="177" y="1"/>
                    <a:pt x="15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3063325" y="3942413"/>
              <a:ext cx="16900" cy="21375"/>
            </a:xfrm>
            <a:custGeom>
              <a:avLst/>
              <a:gdLst/>
              <a:ahLst/>
              <a:cxnLst/>
              <a:rect l="l" t="t" r="r" b="b"/>
              <a:pathLst>
                <a:path w="676" h="855" extrusionOk="0">
                  <a:moveTo>
                    <a:pt x="289" y="1"/>
                  </a:moveTo>
                  <a:lnTo>
                    <a:pt x="0" y="728"/>
                  </a:lnTo>
                  <a:lnTo>
                    <a:pt x="603" y="855"/>
                  </a:lnTo>
                  <a:lnTo>
                    <a:pt x="675" y="202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3063325" y="3942413"/>
              <a:ext cx="16900" cy="21375"/>
            </a:xfrm>
            <a:custGeom>
              <a:avLst/>
              <a:gdLst/>
              <a:ahLst/>
              <a:cxnLst/>
              <a:rect l="l" t="t" r="r" b="b"/>
              <a:pathLst>
                <a:path w="676" h="855" extrusionOk="0">
                  <a:moveTo>
                    <a:pt x="289" y="1"/>
                  </a:moveTo>
                  <a:lnTo>
                    <a:pt x="0" y="728"/>
                  </a:lnTo>
                  <a:lnTo>
                    <a:pt x="603" y="855"/>
                  </a:lnTo>
                  <a:lnTo>
                    <a:pt x="675" y="202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3092725" y="3939988"/>
              <a:ext cx="14025" cy="21675"/>
            </a:xfrm>
            <a:custGeom>
              <a:avLst/>
              <a:gdLst/>
              <a:ahLst/>
              <a:cxnLst/>
              <a:rect l="l" t="t" r="r" b="b"/>
              <a:pathLst>
                <a:path w="561" h="867" extrusionOk="0">
                  <a:moveTo>
                    <a:pt x="293" y="1"/>
                  </a:moveTo>
                  <a:lnTo>
                    <a:pt x="0" y="259"/>
                  </a:lnTo>
                  <a:lnTo>
                    <a:pt x="177" y="867"/>
                  </a:lnTo>
                  <a:lnTo>
                    <a:pt x="561" y="683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077475" y="3966688"/>
              <a:ext cx="48350" cy="225875"/>
            </a:xfrm>
            <a:custGeom>
              <a:avLst/>
              <a:gdLst/>
              <a:ahLst/>
              <a:cxnLst/>
              <a:rect l="l" t="t" r="r" b="b"/>
              <a:pathLst>
                <a:path w="1934" h="9035" extrusionOk="0">
                  <a:moveTo>
                    <a:pt x="684" y="1"/>
                  </a:moveTo>
                  <a:lnTo>
                    <a:pt x="182" y="42"/>
                  </a:lnTo>
                  <a:lnTo>
                    <a:pt x="1" y="7747"/>
                  </a:lnTo>
                  <a:lnTo>
                    <a:pt x="1303" y="9035"/>
                  </a:lnTo>
                  <a:lnTo>
                    <a:pt x="1934" y="732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074000" y="3940013"/>
              <a:ext cx="26650" cy="28675"/>
            </a:xfrm>
            <a:custGeom>
              <a:avLst/>
              <a:gdLst/>
              <a:ahLst/>
              <a:cxnLst/>
              <a:rect l="l" t="t" r="r" b="b"/>
              <a:pathLst>
                <a:path w="1066" h="1147" extrusionOk="0">
                  <a:moveTo>
                    <a:pt x="682" y="0"/>
                  </a:moveTo>
                  <a:cubicBezTo>
                    <a:pt x="668" y="0"/>
                    <a:pt x="652" y="2"/>
                    <a:pt x="637" y="5"/>
                  </a:cubicBezTo>
                  <a:cubicBezTo>
                    <a:pt x="541" y="26"/>
                    <a:pt x="417" y="50"/>
                    <a:pt x="329" y="60"/>
                  </a:cubicBezTo>
                  <a:cubicBezTo>
                    <a:pt x="252" y="69"/>
                    <a:pt x="187" y="116"/>
                    <a:pt x="155" y="187"/>
                  </a:cubicBezTo>
                  <a:lnTo>
                    <a:pt x="26" y="480"/>
                  </a:lnTo>
                  <a:cubicBezTo>
                    <a:pt x="0" y="538"/>
                    <a:pt x="2" y="606"/>
                    <a:pt x="31" y="663"/>
                  </a:cubicBezTo>
                  <a:lnTo>
                    <a:pt x="217" y="1030"/>
                  </a:lnTo>
                  <a:cubicBezTo>
                    <a:pt x="254" y="1103"/>
                    <a:pt x="328" y="1147"/>
                    <a:pt x="408" y="1147"/>
                  </a:cubicBezTo>
                  <a:cubicBezTo>
                    <a:pt x="422" y="1147"/>
                    <a:pt x="436" y="1146"/>
                    <a:pt x="451" y="1143"/>
                  </a:cubicBezTo>
                  <a:lnTo>
                    <a:pt x="823" y="1068"/>
                  </a:lnTo>
                  <a:cubicBezTo>
                    <a:pt x="907" y="1051"/>
                    <a:pt x="974" y="984"/>
                    <a:pt x="990" y="899"/>
                  </a:cubicBezTo>
                  <a:lnTo>
                    <a:pt x="1056" y="559"/>
                  </a:lnTo>
                  <a:cubicBezTo>
                    <a:pt x="1065" y="510"/>
                    <a:pt x="1057" y="459"/>
                    <a:pt x="1034" y="415"/>
                  </a:cubicBezTo>
                  <a:lnTo>
                    <a:pt x="870" y="112"/>
                  </a:lnTo>
                  <a:cubicBezTo>
                    <a:pt x="832" y="42"/>
                    <a:pt x="759" y="0"/>
                    <a:pt x="682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3077400" y="3943538"/>
              <a:ext cx="18450" cy="19800"/>
            </a:xfrm>
            <a:custGeom>
              <a:avLst/>
              <a:gdLst/>
              <a:ahLst/>
              <a:cxnLst/>
              <a:rect l="l" t="t" r="r" b="b"/>
              <a:pathLst>
                <a:path w="738" h="792" extrusionOk="0">
                  <a:moveTo>
                    <a:pt x="734" y="1"/>
                  </a:moveTo>
                  <a:cubicBezTo>
                    <a:pt x="728" y="1"/>
                    <a:pt x="685" y="42"/>
                    <a:pt x="619" y="109"/>
                  </a:cubicBezTo>
                  <a:cubicBezTo>
                    <a:pt x="551" y="178"/>
                    <a:pt x="459" y="276"/>
                    <a:pt x="357" y="385"/>
                  </a:cubicBezTo>
                  <a:cubicBezTo>
                    <a:pt x="257" y="495"/>
                    <a:pt x="167" y="595"/>
                    <a:pt x="102" y="668"/>
                  </a:cubicBezTo>
                  <a:cubicBezTo>
                    <a:pt x="39" y="741"/>
                    <a:pt x="0" y="789"/>
                    <a:pt x="4" y="791"/>
                  </a:cubicBezTo>
                  <a:cubicBezTo>
                    <a:pt x="4" y="791"/>
                    <a:pt x="4" y="791"/>
                    <a:pt x="4" y="791"/>
                  </a:cubicBezTo>
                  <a:cubicBezTo>
                    <a:pt x="10" y="791"/>
                    <a:pt x="53" y="750"/>
                    <a:pt x="119" y="683"/>
                  </a:cubicBezTo>
                  <a:cubicBezTo>
                    <a:pt x="187" y="613"/>
                    <a:pt x="280" y="515"/>
                    <a:pt x="380" y="406"/>
                  </a:cubicBezTo>
                  <a:cubicBezTo>
                    <a:pt x="481" y="298"/>
                    <a:pt x="571" y="198"/>
                    <a:pt x="635" y="124"/>
                  </a:cubicBezTo>
                  <a:cubicBezTo>
                    <a:pt x="699" y="51"/>
                    <a:pt x="737" y="4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077625" y="3944313"/>
              <a:ext cx="8775" cy="8150"/>
            </a:xfrm>
            <a:custGeom>
              <a:avLst/>
              <a:gdLst/>
              <a:ahLst/>
              <a:cxnLst/>
              <a:rect l="l" t="t" r="r" b="b"/>
              <a:pathLst>
                <a:path w="351" h="326" extrusionOk="0">
                  <a:moveTo>
                    <a:pt x="8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1" y="7"/>
                    <a:pt x="72" y="84"/>
                    <a:pt x="165" y="174"/>
                  </a:cubicBezTo>
                  <a:cubicBezTo>
                    <a:pt x="255" y="260"/>
                    <a:pt x="332" y="326"/>
                    <a:pt x="343" y="326"/>
                  </a:cubicBezTo>
                  <a:cubicBezTo>
                    <a:pt x="343" y="326"/>
                    <a:pt x="344" y="326"/>
                    <a:pt x="344" y="325"/>
                  </a:cubicBezTo>
                  <a:cubicBezTo>
                    <a:pt x="350" y="319"/>
                    <a:pt x="279" y="242"/>
                    <a:pt x="186" y="152"/>
                  </a:cubicBezTo>
                  <a:cubicBezTo>
                    <a:pt x="96" y="66"/>
                    <a:pt x="20" y="0"/>
                    <a:pt x="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3095850" y="3943213"/>
              <a:ext cx="4650" cy="21550"/>
            </a:xfrm>
            <a:custGeom>
              <a:avLst/>
              <a:gdLst/>
              <a:ahLst/>
              <a:cxnLst/>
              <a:rect l="l" t="t" r="r" b="b"/>
              <a:pathLst>
                <a:path w="186" h="862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1" y="1"/>
                    <a:pt x="8" y="55"/>
                    <a:pt x="50" y="128"/>
                  </a:cubicBezTo>
                  <a:cubicBezTo>
                    <a:pt x="87" y="200"/>
                    <a:pt x="165" y="295"/>
                    <a:pt x="143" y="417"/>
                  </a:cubicBezTo>
                  <a:cubicBezTo>
                    <a:pt x="88" y="659"/>
                    <a:pt x="41" y="860"/>
                    <a:pt x="51" y="862"/>
                  </a:cubicBezTo>
                  <a:cubicBezTo>
                    <a:pt x="51" y="862"/>
                    <a:pt x="51" y="862"/>
                    <a:pt x="51" y="862"/>
                  </a:cubicBezTo>
                  <a:cubicBezTo>
                    <a:pt x="54" y="862"/>
                    <a:pt x="71" y="814"/>
                    <a:pt x="93" y="735"/>
                  </a:cubicBezTo>
                  <a:cubicBezTo>
                    <a:pt x="115" y="655"/>
                    <a:pt x="149" y="548"/>
                    <a:pt x="173" y="422"/>
                  </a:cubicBezTo>
                  <a:cubicBezTo>
                    <a:pt x="185" y="357"/>
                    <a:pt x="169" y="291"/>
                    <a:pt x="144" y="241"/>
                  </a:cubicBezTo>
                  <a:cubicBezTo>
                    <a:pt x="119" y="191"/>
                    <a:pt x="90" y="151"/>
                    <a:pt x="68" y="116"/>
                  </a:cubicBezTo>
                  <a:cubicBezTo>
                    <a:pt x="23" y="49"/>
                    <a:pt x="9" y="1"/>
                    <a:pt x="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2871275" y="4265588"/>
              <a:ext cx="309025" cy="718625"/>
            </a:xfrm>
            <a:custGeom>
              <a:avLst/>
              <a:gdLst/>
              <a:ahLst/>
              <a:cxnLst/>
              <a:rect l="l" t="t" r="r" b="b"/>
              <a:pathLst>
                <a:path w="12361" h="28745" extrusionOk="0">
                  <a:moveTo>
                    <a:pt x="4398" y="0"/>
                  </a:moveTo>
                  <a:lnTo>
                    <a:pt x="58" y="27881"/>
                  </a:lnTo>
                  <a:cubicBezTo>
                    <a:pt x="0" y="28251"/>
                    <a:pt x="279" y="28586"/>
                    <a:pt x="652" y="28599"/>
                  </a:cubicBezTo>
                  <a:lnTo>
                    <a:pt x="3415" y="28694"/>
                  </a:lnTo>
                  <a:cubicBezTo>
                    <a:pt x="3423" y="28695"/>
                    <a:pt x="3430" y="28695"/>
                    <a:pt x="3438" y="28695"/>
                  </a:cubicBezTo>
                  <a:cubicBezTo>
                    <a:pt x="3737" y="28695"/>
                    <a:pt x="3996" y="28479"/>
                    <a:pt x="4049" y="28182"/>
                  </a:cubicBezTo>
                  <a:lnTo>
                    <a:pt x="8335" y="4013"/>
                  </a:lnTo>
                  <a:lnTo>
                    <a:pt x="7824" y="28362"/>
                  </a:lnTo>
                  <a:cubicBezTo>
                    <a:pt x="7820" y="28555"/>
                    <a:pt x="7975" y="28714"/>
                    <a:pt x="8168" y="28716"/>
                  </a:cubicBezTo>
                  <a:lnTo>
                    <a:pt x="11464" y="28745"/>
                  </a:lnTo>
                  <a:cubicBezTo>
                    <a:pt x="11465" y="28745"/>
                    <a:pt x="11466" y="28745"/>
                    <a:pt x="11467" y="28745"/>
                  </a:cubicBezTo>
                  <a:cubicBezTo>
                    <a:pt x="11656" y="28745"/>
                    <a:pt x="11810" y="28594"/>
                    <a:pt x="11814" y="28405"/>
                  </a:cubicBezTo>
                  <a:lnTo>
                    <a:pt x="12360" y="117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2921050" y="4304738"/>
              <a:ext cx="104650" cy="640775"/>
            </a:xfrm>
            <a:custGeom>
              <a:avLst/>
              <a:gdLst/>
              <a:ahLst/>
              <a:cxnLst/>
              <a:rect l="l" t="t" r="r" b="b"/>
              <a:pathLst>
                <a:path w="4186" h="25631" extrusionOk="0">
                  <a:moveTo>
                    <a:pt x="4186" y="1"/>
                  </a:moveTo>
                  <a:lnTo>
                    <a:pt x="4186" y="1"/>
                  </a:lnTo>
                  <a:cubicBezTo>
                    <a:pt x="4186" y="1"/>
                    <a:pt x="4180" y="23"/>
                    <a:pt x="4172" y="66"/>
                  </a:cubicBezTo>
                  <a:cubicBezTo>
                    <a:pt x="4164" y="113"/>
                    <a:pt x="4154" y="178"/>
                    <a:pt x="4140" y="260"/>
                  </a:cubicBezTo>
                  <a:cubicBezTo>
                    <a:pt x="4112" y="435"/>
                    <a:pt x="4072" y="686"/>
                    <a:pt x="4022" y="1008"/>
                  </a:cubicBezTo>
                  <a:cubicBezTo>
                    <a:pt x="3920" y="1661"/>
                    <a:pt x="3774" y="2599"/>
                    <a:pt x="3593" y="3757"/>
                  </a:cubicBezTo>
                  <a:cubicBezTo>
                    <a:pt x="3227" y="6079"/>
                    <a:pt x="2709" y="9283"/>
                    <a:pt x="2125" y="12822"/>
                  </a:cubicBezTo>
                  <a:cubicBezTo>
                    <a:pt x="1536" y="16356"/>
                    <a:pt x="1002" y="19557"/>
                    <a:pt x="616" y="21878"/>
                  </a:cubicBezTo>
                  <a:cubicBezTo>
                    <a:pt x="423" y="23034"/>
                    <a:pt x="267" y="23971"/>
                    <a:pt x="158" y="24623"/>
                  </a:cubicBezTo>
                  <a:cubicBezTo>
                    <a:pt x="107" y="24945"/>
                    <a:pt x="66" y="25195"/>
                    <a:pt x="37" y="25370"/>
                  </a:cubicBezTo>
                  <a:cubicBezTo>
                    <a:pt x="24" y="25453"/>
                    <a:pt x="15" y="25517"/>
                    <a:pt x="7" y="25565"/>
                  </a:cubicBezTo>
                  <a:cubicBezTo>
                    <a:pt x="1" y="25608"/>
                    <a:pt x="0" y="25631"/>
                    <a:pt x="0" y="25631"/>
                  </a:cubicBezTo>
                  <a:cubicBezTo>
                    <a:pt x="0" y="25631"/>
                    <a:pt x="6" y="25609"/>
                    <a:pt x="15" y="25565"/>
                  </a:cubicBezTo>
                  <a:cubicBezTo>
                    <a:pt x="24" y="25519"/>
                    <a:pt x="37" y="25455"/>
                    <a:pt x="52" y="25372"/>
                  </a:cubicBezTo>
                  <a:cubicBezTo>
                    <a:pt x="84" y="25199"/>
                    <a:pt x="129" y="24948"/>
                    <a:pt x="188" y="24628"/>
                  </a:cubicBezTo>
                  <a:cubicBezTo>
                    <a:pt x="302" y="23977"/>
                    <a:pt x="467" y="23041"/>
                    <a:pt x="670" y="21887"/>
                  </a:cubicBezTo>
                  <a:cubicBezTo>
                    <a:pt x="1071" y="19572"/>
                    <a:pt x="1617" y="16371"/>
                    <a:pt x="2200" y="12834"/>
                  </a:cubicBezTo>
                  <a:cubicBezTo>
                    <a:pt x="2785" y="9295"/>
                    <a:pt x="3294" y="6089"/>
                    <a:pt x="3646" y="3766"/>
                  </a:cubicBezTo>
                  <a:cubicBezTo>
                    <a:pt x="3821" y="2604"/>
                    <a:pt x="3961" y="1663"/>
                    <a:pt x="4051" y="1012"/>
                  </a:cubicBezTo>
                  <a:cubicBezTo>
                    <a:pt x="4096" y="690"/>
                    <a:pt x="4131" y="438"/>
                    <a:pt x="4154" y="263"/>
                  </a:cubicBezTo>
                  <a:cubicBezTo>
                    <a:pt x="4166" y="180"/>
                    <a:pt x="4174" y="115"/>
                    <a:pt x="4180" y="67"/>
                  </a:cubicBezTo>
                  <a:cubicBezTo>
                    <a:pt x="4185" y="24"/>
                    <a:pt x="4186" y="1"/>
                    <a:pt x="4186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3131650" y="4305263"/>
              <a:ext cx="7150" cy="642850"/>
            </a:xfrm>
            <a:custGeom>
              <a:avLst/>
              <a:gdLst/>
              <a:ahLst/>
              <a:cxnLst/>
              <a:rect l="l" t="t" r="r" b="b"/>
              <a:pathLst>
                <a:path w="286" h="25714" extrusionOk="0">
                  <a:moveTo>
                    <a:pt x="265" y="1"/>
                  </a:moveTo>
                  <a:lnTo>
                    <a:pt x="265" y="1"/>
                  </a:lnTo>
                  <a:cubicBezTo>
                    <a:pt x="243" y="1"/>
                    <a:pt x="171" y="5756"/>
                    <a:pt x="104" y="12858"/>
                  </a:cubicBezTo>
                  <a:cubicBezTo>
                    <a:pt x="38" y="19957"/>
                    <a:pt x="0" y="25714"/>
                    <a:pt x="21" y="25714"/>
                  </a:cubicBezTo>
                  <a:cubicBezTo>
                    <a:pt x="43" y="25714"/>
                    <a:pt x="114" y="19957"/>
                    <a:pt x="181" y="12859"/>
                  </a:cubicBezTo>
                  <a:cubicBezTo>
                    <a:pt x="248" y="5757"/>
                    <a:pt x="286" y="1"/>
                    <a:pt x="265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3068775" y="4949613"/>
              <a:ext cx="100350" cy="1925"/>
            </a:xfrm>
            <a:custGeom>
              <a:avLst/>
              <a:gdLst/>
              <a:ahLst/>
              <a:cxnLst/>
              <a:rect l="l" t="t" r="r" b="b"/>
              <a:pathLst>
                <a:path w="4014" h="77" extrusionOk="0">
                  <a:moveTo>
                    <a:pt x="2007" y="0"/>
                  </a:moveTo>
                  <a:cubicBezTo>
                    <a:pt x="899" y="0"/>
                    <a:pt x="0" y="17"/>
                    <a:pt x="0" y="38"/>
                  </a:cubicBezTo>
                  <a:cubicBezTo>
                    <a:pt x="0" y="59"/>
                    <a:pt x="899" y="77"/>
                    <a:pt x="2007" y="77"/>
                  </a:cubicBezTo>
                  <a:cubicBezTo>
                    <a:pt x="3115" y="77"/>
                    <a:pt x="4013" y="59"/>
                    <a:pt x="4013" y="38"/>
                  </a:cubicBezTo>
                  <a:cubicBezTo>
                    <a:pt x="4013" y="17"/>
                    <a:pt x="3115" y="0"/>
                    <a:pt x="2007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874975" y="4946113"/>
              <a:ext cx="102450" cy="2625"/>
            </a:xfrm>
            <a:custGeom>
              <a:avLst/>
              <a:gdLst/>
              <a:ahLst/>
              <a:cxnLst/>
              <a:rect l="l" t="t" r="r" b="b"/>
              <a:pathLst>
                <a:path w="4098" h="105" extrusionOk="0">
                  <a:moveTo>
                    <a:pt x="3230" y="0"/>
                  </a:moveTo>
                  <a:cubicBezTo>
                    <a:pt x="2896" y="0"/>
                    <a:pt x="2488" y="5"/>
                    <a:pt x="2048" y="14"/>
                  </a:cubicBezTo>
                  <a:cubicBezTo>
                    <a:pt x="1492" y="27"/>
                    <a:pt x="989" y="40"/>
                    <a:pt x="601" y="49"/>
                  </a:cubicBezTo>
                  <a:cubicBezTo>
                    <a:pt x="429" y="55"/>
                    <a:pt x="282" y="61"/>
                    <a:pt x="161" y="64"/>
                  </a:cubicBezTo>
                  <a:cubicBezTo>
                    <a:pt x="57" y="69"/>
                    <a:pt x="1" y="75"/>
                    <a:pt x="1" y="80"/>
                  </a:cubicBezTo>
                  <a:cubicBezTo>
                    <a:pt x="1" y="85"/>
                    <a:pt x="57" y="90"/>
                    <a:pt x="161" y="95"/>
                  </a:cubicBezTo>
                  <a:cubicBezTo>
                    <a:pt x="265" y="99"/>
                    <a:pt x="415" y="102"/>
                    <a:pt x="601" y="103"/>
                  </a:cubicBezTo>
                  <a:cubicBezTo>
                    <a:pt x="684" y="104"/>
                    <a:pt x="775" y="105"/>
                    <a:pt x="872" y="105"/>
                  </a:cubicBezTo>
                  <a:cubicBezTo>
                    <a:pt x="1205" y="105"/>
                    <a:pt x="1611" y="100"/>
                    <a:pt x="2050" y="91"/>
                  </a:cubicBezTo>
                  <a:cubicBezTo>
                    <a:pt x="2606" y="77"/>
                    <a:pt x="3108" y="65"/>
                    <a:pt x="3498" y="55"/>
                  </a:cubicBezTo>
                  <a:cubicBezTo>
                    <a:pt x="3670" y="50"/>
                    <a:pt x="3816" y="45"/>
                    <a:pt x="3937" y="40"/>
                  </a:cubicBezTo>
                  <a:cubicBezTo>
                    <a:pt x="4040" y="36"/>
                    <a:pt x="4097" y="31"/>
                    <a:pt x="4097" y="25"/>
                  </a:cubicBezTo>
                  <a:cubicBezTo>
                    <a:pt x="4097" y="20"/>
                    <a:pt x="4040" y="15"/>
                    <a:pt x="3937" y="11"/>
                  </a:cubicBezTo>
                  <a:cubicBezTo>
                    <a:pt x="3833" y="6"/>
                    <a:pt x="3683" y="3"/>
                    <a:pt x="3497" y="1"/>
                  </a:cubicBezTo>
                  <a:cubicBezTo>
                    <a:pt x="3414" y="0"/>
                    <a:pt x="3325" y="0"/>
                    <a:pt x="3230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075675" y="4276838"/>
              <a:ext cx="18650" cy="77875"/>
            </a:xfrm>
            <a:custGeom>
              <a:avLst/>
              <a:gdLst/>
              <a:ahLst/>
              <a:cxnLst/>
              <a:rect l="l" t="t" r="r" b="b"/>
              <a:pathLst>
                <a:path w="746" h="3115" extrusionOk="0">
                  <a:moveTo>
                    <a:pt x="734" y="0"/>
                  </a:moveTo>
                  <a:cubicBezTo>
                    <a:pt x="722" y="0"/>
                    <a:pt x="697" y="185"/>
                    <a:pt x="666" y="485"/>
                  </a:cubicBezTo>
                  <a:cubicBezTo>
                    <a:pt x="634" y="785"/>
                    <a:pt x="596" y="1201"/>
                    <a:pt x="559" y="1660"/>
                  </a:cubicBezTo>
                  <a:cubicBezTo>
                    <a:pt x="539" y="1890"/>
                    <a:pt x="529" y="2110"/>
                    <a:pt x="505" y="2305"/>
                  </a:cubicBezTo>
                  <a:cubicBezTo>
                    <a:pt x="481" y="2500"/>
                    <a:pt x="432" y="2670"/>
                    <a:pt x="356" y="2796"/>
                  </a:cubicBezTo>
                  <a:cubicBezTo>
                    <a:pt x="204" y="3054"/>
                    <a:pt x="0" y="3101"/>
                    <a:pt x="9" y="3113"/>
                  </a:cubicBezTo>
                  <a:cubicBezTo>
                    <a:pt x="9" y="3114"/>
                    <a:pt x="11" y="3114"/>
                    <a:pt x="15" y="3114"/>
                  </a:cubicBezTo>
                  <a:cubicBezTo>
                    <a:pt x="31" y="3114"/>
                    <a:pt x="75" y="3106"/>
                    <a:pt x="137" y="3074"/>
                  </a:cubicBezTo>
                  <a:cubicBezTo>
                    <a:pt x="215" y="3037"/>
                    <a:pt x="318" y="2957"/>
                    <a:pt x="405" y="2826"/>
                  </a:cubicBezTo>
                  <a:cubicBezTo>
                    <a:pt x="492" y="2696"/>
                    <a:pt x="550" y="2516"/>
                    <a:pt x="579" y="2316"/>
                  </a:cubicBezTo>
                  <a:cubicBezTo>
                    <a:pt x="607" y="2114"/>
                    <a:pt x="620" y="1897"/>
                    <a:pt x="640" y="1667"/>
                  </a:cubicBezTo>
                  <a:cubicBezTo>
                    <a:pt x="677" y="1208"/>
                    <a:pt x="706" y="791"/>
                    <a:pt x="723" y="490"/>
                  </a:cubicBezTo>
                  <a:cubicBezTo>
                    <a:pt x="740" y="188"/>
                    <a:pt x="745" y="1"/>
                    <a:pt x="734" y="0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986775" y="4135838"/>
              <a:ext cx="160500" cy="92425"/>
            </a:xfrm>
            <a:custGeom>
              <a:avLst/>
              <a:gdLst/>
              <a:ahLst/>
              <a:cxnLst/>
              <a:rect l="l" t="t" r="r" b="b"/>
              <a:pathLst>
                <a:path w="6420" h="3697" extrusionOk="0">
                  <a:moveTo>
                    <a:pt x="5409" y="0"/>
                  </a:moveTo>
                  <a:cubicBezTo>
                    <a:pt x="5246" y="0"/>
                    <a:pt x="5083" y="23"/>
                    <a:pt x="4921" y="50"/>
                  </a:cubicBezTo>
                  <a:cubicBezTo>
                    <a:pt x="3142" y="343"/>
                    <a:pt x="1439" y="1074"/>
                    <a:pt x="1" y="2160"/>
                  </a:cubicBezTo>
                  <a:lnTo>
                    <a:pt x="37" y="2944"/>
                  </a:lnTo>
                  <a:cubicBezTo>
                    <a:pt x="306" y="3199"/>
                    <a:pt x="676" y="3341"/>
                    <a:pt x="1045" y="3341"/>
                  </a:cubicBezTo>
                  <a:cubicBezTo>
                    <a:pt x="1138" y="3341"/>
                    <a:pt x="1231" y="3332"/>
                    <a:pt x="1322" y="3313"/>
                  </a:cubicBezTo>
                  <a:cubicBezTo>
                    <a:pt x="1627" y="3251"/>
                    <a:pt x="1918" y="3091"/>
                    <a:pt x="2226" y="3091"/>
                  </a:cubicBezTo>
                  <a:cubicBezTo>
                    <a:pt x="2245" y="3091"/>
                    <a:pt x="2264" y="3092"/>
                    <a:pt x="2283" y="3093"/>
                  </a:cubicBezTo>
                  <a:cubicBezTo>
                    <a:pt x="2644" y="3116"/>
                    <a:pt x="2942" y="3369"/>
                    <a:pt x="3272" y="3518"/>
                  </a:cubicBezTo>
                  <a:cubicBezTo>
                    <a:pt x="3555" y="3647"/>
                    <a:pt x="3860" y="3697"/>
                    <a:pt x="4170" y="3697"/>
                  </a:cubicBezTo>
                  <a:cubicBezTo>
                    <a:pt x="4534" y="3697"/>
                    <a:pt x="4904" y="3628"/>
                    <a:pt x="5256" y="3534"/>
                  </a:cubicBezTo>
                  <a:cubicBezTo>
                    <a:pt x="5557" y="3454"/>
                    <a:pt x="5870" y="3346"/>
                    <a:pt x="6064" y="3103"/>
                  </a:cubicBezTo>
                  <a:cubicBezTo>
                    <a:pt x="6214" y="2914"/>
                    <a:pt x="6271" y="2670"/>
                    <a:pt x="6312" y="2432"/>
                  </a:cubicBezTo>
                  <a:cubicBezTo>
                    <a:pt x="6387" y="1994"/>
                    <a:pt x="6419" y="1549"/>
                    <a:pt x="6409" y="1104"/>
                  </a:cubicBezTo>
                  <a:cubicBezTo>
                    <a:pt x="6403" y="826"/>
                    <a:pt x="6372" y="528"/>
                    <a:pt x="6195" y="312"/>
                  </a:cubicBezTo>
                  <a:cubicBezTo>
                    <a:pt x="6050" y="137"/>
                    <a:pt x="5826" y="42"/>
                    <a:pt x="5599" y="12"/>
                  </a:cubicBezTo>
                  <a:cubicBezTo>
                    <a:pt x="5536" y="4"/>
                    <a:pt x="5473" y="0"/>
                    <a:pt x="5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879250" y="3989688"/>
              <a:ext cx="187725" cy="232750"/>
            </a:xfrm>
            <a:custGeom>
              <a:avLst/>
              <a:gdLst/>
              <a:ahLst/>
              <a:cxnLst/>
              <a:rect l="l" t="t" r="r" b="b"/>
              <a:pathLst>
                <a:path w="7509" h="9310" extrusionOk="0">
                  <a:moveTo>
                    <a:pt x="2791" y="0"/>
                  </a:moveTo>
                  <a:cubicBezTo>
                    <a:pt x="2791" y="0"/>
                    <a:pt x="565" y="6188"/>
                    <a:pt x="400" y="6748"/>
                  </a:cubicBezTo>
                  <a:cubicBezTo>
                    <a:pt x="0" y="8103"/>
                    <a:pt x="1258" y="9309"/>
                    <a:pt x="2534" y="9309"/>
                  </a:cubicBezTo>
                  <a:cubicBezTo>
                    <a:pt x="2673" y="9309"/>
                    <a:pt x="2813" y="9295"/>
                    <a:pt x="2950" y="9265"/>
                  </a:cubicBezTo>
                  <a:cubicBezTo>
                    <a:pt x="3371" y="9172"/>
                    <a:pt x="7509" y="7321"/>
                    <a:pt x="7509" y="7321"/>
                  </a:cubicBezTo>
                  <a:lnTo>
                    <a:pt x="6361" y="5769"/>
                  </a:lnTo>
                  <a:lnTo>
                    <a:pt x="4014" y="5924"/>
                  </a:lnTo>
                  <a:lnTo>
                    <a:pt x="4014" y="5924"/>
                  </a:lnTo>
                  <a:lnTo>
                    <a:pt x="4910" y="2928"/>
                  </a:lnTo>
                  <a:lnTo>
                    <a:pt x="2791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2978325" y="4062863"/>
              <a:ext cx="55200" cy="75925"/>
            </a:xfrm>
            <a:custGeom>
              <a:avLst/>
              <a:gdLst/>
              <a:ahLst/>
              <a:cxnLst/>
              <a:rect l="l" t="t" r="r" b="b"/>
              <a:pathLst>
                <a:path w="2208" h="3037" extrusionOk="0">
                  <a:moveTo>
                    <a:pt x="947" y="1"/>
                  </a:moveTo>
                  <a:cubicBezTo>
                    <a:pt x="942" y="1"/>
                    <a:pt x="917" y="70"/>
                    <a:pt x="874" y="195"/>
                  </a:cubicBezTo>
                  <a:cubicBezTo>
                    <a:pt x="829" y="336"/>
                    <a:pt x="770" y="518"/>
                    <a:pt x="700" y="735"/>
                  </a:cubicBezTo>
                  <a:cubicBezTo>
                    <a:pt x="557" y="1192"/>
                    <a:pt x="363" y="1824"/>
                    <a:pt x="155" y="2523"/>
                  </a:cubicBezTo>
                  <a:cubicBezTo>
                    <a:pt x="107" y="2682"/>
                    <a:pt x="60" y="2837"/>
                    <a:pt x="16" y="2987"/>
                  </a:cubicBezTo>
                  <a:lnTo>
                    <a:pt x="1" y="3037"/>
                  </a:lnTo>
                  <a:lnTo>
                    <a:pt x="53" y="3034"/>
                  </a:lnTo>
                  <a:cubicBezTo>
                    <a:pt x="666" y="2995"/>
                    <a:pt x="1205" y="2957"/>
                    <a:pt x="1590" y="2927"/>
                  </a:cubicBezTo>
                  <a:cubicBezTo>
                    <a:pt x="1773" y="2912"/>
                    <a:pt x="1925" y="2899"/>
                    <a:pt x="2043" y="2889"/>
                  </a:cubicBezTo>
                  <a:cubicBezTo>
                    <a:pt x="2149" y="2878"/>
                    <a:pt x="2207" y="2871"/>
                    <a:pt x="2207" y="2866"/>
                  </a:cubicBezTo>
                  <a:cubicBezTo>
                    <a:pt x="2207" y="2864"/>
                    <a:pt x="2184" y="2862"/>
                    <a:pt x="2141" y="2862"/>
                  </a:cubicBezTo>
                  <a:cubicBezTo>
                    <a:pt x="2115" y="2862"/>
                    <a:pt x="2081" y="2863"/>
                    <a:pt x="2042" y="2864"/>
                  </a:cubicBezTo>
                  <a:cubicBezTo>
                    <a:pt x="1922" y="2868"/>
                    <a:pt x="1771" y="2873"/>
                    <a:pt x="1587" y="2880"/>
                  </a:cubicBezTo>
                  <a:cubicBezTo>
                    <a:pt x="1213" y="2897"/>
                    <a:pt x="693" y="2924"/>
                    <a:pt x="100" y="2958"/>
                  </a:cubicBezTo>
                  <a:lnTo>
                    <a:pt x="100" y="2958"/>
                  </a:lnTo>
                  <a:cubicBezTo>
                    <a:pt x="140" y="2824"/>
                    <a:pt x="182" y="2686"/>
                    <a:pt x="225" y="2544"/>
                  </a:cubicBezTo>
                  <a:cubicBezTo>
                    <a:pt x="434" y="1845"/>
                    <a:pt x="619" y="1211"/>
                    <a:pt x="750" y="750"/>
                  </a:cubicBezTo>
                  <a:cubicBezTo>
                    <a:pt x="811" y="530"/>
                    <a:pt x="862" y="346"/>
                    <a:pt x="901" y="204"/>
                  </a:cubicBezTo>
                  <a:cubicBezTo>
                    <a:pt x="935" y="75"/>
                    <a:pt x="952" y="2"/>
                    <a:pt x="947" y="1"/>
                  </a:cubicBezTo>
                  <a:cubicBezTo>
                    <a:pt x="947" y="1"/>
                    <a:pt x="947" y="1"/>
                    <a:pt x="94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2953075" y="4178738"/>
              <a:ext cx="102550" cy="42150"/>
            </a:xfrm>
            <a:custGeom>
              <a:avLst/>
              <a:gdLst/>
              <a:ahLst/>
              <a:cxnLst/>
              <a:rect l="l" t="t" r="r" b="b"/>
              <a:pathLst>
                <a:path w="4102" h="1686" extrusionOk="0">
                  <a:moveTo>
                    <a:pt x="4092" y="0"/>
                  </a:moveTo>
                  <a:cubicBezTo>
                    <a:pt x="4039" y="0"/>
                    <a:pt x="3137" y="356"/>
                    <a:pt x="2038" y="809"/>
                  </a:cubicBezTo>
                  <a:cubicBezTo>
                    <a:pt x="909" y="1274"/>
                    <a:pt x="1" y="1666"/>
                    <a:pt x="9" y="1685"/>
                  </a:cubicBezTo>
                  <a:cubicBezTo>
                    <a:pt x="9" y="1685"/>
                    <a:pt x="10" y="1685"/>
                    <a:pt x="11" y="1685"/>
                  </a:cubicBezTo>
                  <a:cubicBezTo>
                    <a:pt x="63" y="1685"/>
                    <a:pt x="965" y="1330"/>
                    <a:pt x="2066" y="877"/>
                  </a:cubicBezTo>
                  <a:cubicBezTo>
                    <a:pt x="3194" y="411"/>
                    <a:pt x="4102" y="19"/>
                    <a:pt x="4094" y="1"/>
                  </a:cubicBezTo>
                  <a:cubicBezTo>
                    <a:pt x="4094" y="1"/>
                    <a:pt x="4093" y="0"/>
                    <a:pt x="4092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034100" y="4085213"/>
              <a:ext cx="113900" cy="103475"/>
            </a:xfrm>
            <a:custGeom>
              <a:avLst/>
              <a:gdLst/>
              <a:ahLst/>
              <a:cxnLst/>
              <a:rect l="l" t="t" r="r" b="b"/>
              <a:pathLst>
                <a:path w="4556" h="4139" extrusionOk="0">
                  <a:moveTo>
                    <a:pt x="226" y="1"/>
                  </a:moveTo>
                  <a:cubicBezTo>
                    <a:pt x="97" y="1"/>
                    <a:pt x="0" y="119"/>
                    <a:pt x="26" y="246"/>
                  </a:cubicBezTo>
                  <a:lnTo>
                    <a:pt x="353" y="1835"/>
                  </a:lnTo>
                  <a:lnTo>
                    <a:pt x="878" y="3905"/>
                  </a:lnTo>
                  <a:cubicBezTo>
                    <a:pt x="911" y="4029"/>
                    <a:pt x="1022" y="4117"/>
                    <a:pt x="1152" y="4118"/>
                  </a:cubicBezTo>
                  <a:lnTo>
                    <a:pt x="3833" y="4139"/>
                  </a:lnTo>
                  <a:cubicBezTo>
                    <a:pt x="3834" y="4139"/>
                    <a:pt x="3835" y="4139"/>
                    <a:pt x="3836" y="4139"/>
                  </a:cubicBezTo>
                  <a:cubicBezTo>
                    <a:pt x="3980" y="4139"/>
                    <a:pt x="4100" y="4031"/>
                    <a:pt x="4118" y="3888"/>
                  </a:cubicBezTo>
                  <a:lnTo>
                    <a:pt x="4542" y="248"/>
                  </a:lnTo>
                  <a:cubicBezTo>
                    <a:pt x="4556" y="126"/>
                    <a:pt x="4462" y="21"/>
                    <a:pt x="4340" y="20"/>
                  </a:cubicBezTo>
                  <a:lnTo>
                    <a:pt x="228" y="1"/>
                  </a:lnTo>
                  <a:cubicBezTo>
                    <a:pt x="227" y="1"/>
                    <a:pt x="227" y="1"/>
                    <a:pt x="226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033850" y="4110138"/>
              <a:ext cx="110175" cy="63900"/>
            </a:xfrm>
            <a:custGeom>
              <a:avLst/>
              <a:gdLst/>
              <a:ahLst/>
              <a:cxnLst/>
              <a:rect l="l" t="t" r="r" b="b"/>
              <a:pathLst>
                <a:path w="4407" h="2556" extrusionOk="0">
                  <a:moveTo>
                    <a:pt x="0" y="1"/>
                  </a:moveTo>
                  <a:lnTo>
                    <a:pt x="24" y="910"/>
                  </a:lnTo>
                  <a:lnTo>
                    <a:pt x="185" y="1323"/>
                  </a:lnTo>
                  <a:lnTo>
                    <a:pt x="154" y="1824"/>
                  </a:lnTo>
                  <a:cubicBezTo>
                    <a:pt x="139" y="2073"/>
                    <a:pt x="285" y="2304"/>
                    <a:pt x="516" y="2398"/>
                  </a:cubicBezTo>
                  <a:lnTo>
                    <a:pt x="665" y="2460"/>
                  </a:lnTo>
                  <a:cubicBezTo>
                    <a:pt x="821" y="2523"/>
                    <a:pt x="987" y="2555"/>
                    <a:pt x="1153" y="2555"/>
                  </a:cubicBezTo>
                  <a:cubicBezTo>
                    <a:pt x="1297" y="2555"/>
                    <a:pt x="1440" y="2531"/>
                    <a:pt x="1578" y="2484"/>
                  </a:cubicBezTo>
                  <a:cubicBezTo>
                    <a:pt x="1842" y="2392"/>
                    <a:pt x="2130" y="2296"/>
                    <a:pt x="2170" y="2296"/>
                  </a:cubicBezTo>
                  <a:cubicBezTo>
                    <a:pt x="2246" y="2296"/>
                    <a:pt x="2626" y="2185"/>
                    <a:pt x="2736" y="2130"/>
                  </a:cubicBezTo>
                  <a:cubicBezTo>
                    <a:pt x="2846" y="2075"/>
                    <a:pt x="4113" y="1745"/>
                    <a:pt x="4260" y="1690"/>
                  </a:cubicBezTo>
                  <a:cubicBezTo>
                    <a:pt x="4406" y="1635"/>
                    <a:pt x="4315" y="1489"/>
                    <a:pt x="4260" y="1396"/>
                  </a:cubicBezTo>
                  <a:cubicBezTo>
                    <a:pt x="4254" y="1386"/>
                    <a:pt x="4232" y="1382"/>
                    <a:pt x="4198" y="1382"/>
                  </a:cubicBezTo>
                  <a:cubicBezTo>
                    <a:pt x="3909" y="1382"/>
                    <a:pt x="2736" y="1690"/>
                    <a:pt x="2736" y="1690"/>
                  </a:cubicBezTo>
                  <a:cubicBezTo>
                    <a:pt x="2791" y="1562"/>
                    <a:pt x="3764" y="1194"/>
                    <a:pt x="3893" y="1106"/>
                  </a:cubicBezTo>
                  <a:cubicBezTo>
                    <a:pt x="4021" y="1018"/>
                    <a:pt x="3893" y="883"/>
                    <a:pt x="3672" y="825"/>
                  </a:cubicBezTo>
                  <a:cubicBezTo>
                    <a:pt x="3663" y="823"/>
                    <a:pt x="3651" y="822"/>
                    <a:pt x="3638" y="822"/>
                  </a:cubicBezTo>
                  <a:cubicBezTo>
                    <a:pt x="3366" y="822"/>
                    <a:pt x="2285" y="1289"/>
                    <a:pt x="1969" y="1289"/>
                  </a:cubicBezTo>
                  <a:cubicBezTo>
                    <a:pt x="1932" y="1289"/>
                    <a:pt x="1905" y="1283"/>
                    <a:pt x="1892" y="1268"/>
                  </a:cubicBezTo>
                  <a:cubicBezTo>
                    <a:pt x="1763" y="1121"/>
                    <a:pt x="2443" y="680"/>
                    <a:pt x="2571" y="533"/>
                  </a:cubicBezTo>
                  <a:cubicBezTo>
                    <a:pt x="2699" y="387"/>
                    <a:pt x="2589" y="222"/>
                    <a:pt x="2461" y="148"/>
                  </a:cubicBezTo>
                  <a:cubicBezTo>
                    <a:pt x="2454" y="145"/>
                    <a:pt x="2446" y="143"/>
                    <a:pt x="2436" y="143"/>
                  </a:cubicBezTo>
                  <a:cubicBezTo>
                    <a:pt x="2257" y="143"/>
                    <a:pt x="1588" y="740"/>
                    <a:pt x="1414" y="825"/>
                  </a:cubicBezTo>
                  <a:cubicBezTo>
                    <a:pt x="1361" y="851"/>
                    <a:pt x="1294" y="862"/>
                    <a:pt x="1220" y="862"/>
                  </a:cubicBezTo>
                  <a:cubicBezTo>
                    <a:pt x="1041" y="862"/>
                    <a:pt x="823" y="796"/>
                    <a:pt x="680" y="717"/>
                  </a:cubicBezTo>
                  <a:cubicBezTo>
                    <a:pt x="571" y="657"/>
                    <a:pt x="472" y="452"/>
                    <a:pt x="405" y="277"/>
                  </a:cubicBezTo>
                  <a:cubicBezTo>
                    <a:pt x="340" y="110"/>
                    <a:pt x="179" y="1"/>
                    <a:pt x="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088100" y="4096788"/>
              <a:ext cx="7475" cy="7500"/>
            </a:xfrm>
            <a:custGeom>
              <a:avLst/>
              <a:gdLst/>
              <a:ahLst/>
              <a:cxnLst/>
              <a:rect l="l" t="t" r="r" b="b"/>
              <a:pathLst>
                <a:path w="299" h="300" extrusionOk="0">
                  <a:moveTo>
                    <a:pt x="149" y="0"/>
                  </a:moveTo>
                  <a:cubicBezTo>
                    <a:pt x="66" y="0"/>
                    <a:pt x="0" y="67"/>
                    <a:pt x="0" y="150"/>
                  </a:cubicBezTo>
                  <a:cubicBezTo>
                    <a:pt x="0" y="233"/>
                    <a:pt x="66" y="299"/>
                    <a:pt x="149" y="299"/>
                  </a:cubicBezTo>
                  <a:cubicBezTo>
                    <a:pt x="231" y="299"/>
                    <a:pt x="299" y="233"/>
                    <a:pt x="299" y="150"/>
                  </a:cubicBezTo>
                  <a:cubicBezTo>
                    <a:pt x="299" y="67"/>
                    <a:pt x="231" y="0"/>
                    <a:pt x="1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229700" y="4410563"/>
              <a:ext cx="308150" cy="11500"/>
            </a:xfrm>
            <a:custGeom>
              <a:avLst/>
              <a:gdLst/>
              <a:ahLst/>
              <a:cxnLst/>
              <a:rect l="l" t="t" r="r" b="b"/>
              <a:pathLst>
                <a:path w="12326" h="460" extrusionOk="0">
                  <a:moveTo>
                    <a:pt x="1" y="1"/>
                  </a:moveTo>
                  <a:lnTo>
                    <a:pt x="1" y="459"/>
                  </a:lnTo>
                  <a:lnTo>
                    <a:pt x="12325" y="459"/>
                  </a:lnTo>
                  <a:cubicBezTo>
                    <a:pt x="12325" y="206"/>
                    <a:pt x="12120" y="1"/>
                    <a:pt x="1186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229700" y="4241063"/>
              <a:ext cx="236100" cy="178550"/>
            </a:xfrm>
            <a:custGeom>
              <a:avLst/>
              <a:gdLst/>
              <a:ahLst/>
              <a:cxnLst/>
              <a:rect l="l" t="t" r="r" b="b"/>
              <a:pathLst>
                <a:path w="9444" h="7142" extrusionOk="0">
                  <a:moveTo>
                    <a:pt x="50" y="0"/>
                  </a:moveTo>
                  <a:cubicBezTo>
                    <a:pt x="23" y="0"/>
                    <a:pt x="1" y="22"/>
                    <a:pt x="1" y="49"/>
                  </a:cubicBezTo>
                  <a:lnTo>
                    <a:pt x="1" y="7093"/>
                  </a:lnTo>
                  <a:cubicBezTo>
                    <a:pt x="1" y="7120"/>
                    <a:pt x="23" y="7141"/>
                    <a:pt x="50" y="7141"/>
                  </a:cubicBezTo>
                  <a:lnTo>
                    <a:pt x="9394" y="7141"/>
                  </a:lnTo>
                  <a:cubicBezTo>
                    <a:pt x="9421" y="7141"/>
                    <a:pt x="9443" y="7120"/>
                    <a:pt x="9443" y="7093"/>
                  </a:cubicBezTo>
                  <a:lnTo>
                    <a:pt x="9443" y="49"/>
                  </a:lnTo>
                  <a:cubicBezTo>
                    <a:pt x="9443" y="22"/>
                    <a:pt x="9421" y="0"/>
                    <a:pt x="9394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239550" y="4249538"/>
              <a:ext cx="216375" cy="159025"/>
            </a:xfrm>
            <a:custGeom>
              <a:avLst/>
              <a:gdLst/>
              <a:ahLst/>
              <a:cxnLst/>
              <a:rect l="l" t="t" r="r" b="b"/>
              <a:pathLst>
                <a:path w="8655" h="6361" extrusionOk="0">
                  <a:moveTo>
                    <a:pt x="1" y="1"/>
                  </a:moveTo>
                  <a:lnTo>
                    <a:pt x="1" y="6361"/>
                  </a:lnTo>
                  <a:lnTo>
                    <a:pt x="8654" y="6361"/>
                  </a:lnTo>
                  <a:lnTo>
                    <a:pt x="86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239250" y="4249288"/>
              <a:ext cx="216950" cy="159525"/>
            </a:xfrm>
            <a:custGeom>
              <a:avLst/>
              <a:gdLst/>
              <a:ahLst/>
              <a:cxnLst/>
              <a:rect l="l" t="t" r="r" b="b"/>
              <a:pathLst>
                <a:path w="8678" h="6381" extrusionOk="0">
                  <a:moveTo>
                    <a:pt x="1" y="0"/>
                  </a:moveTo>
                  <a:lnTo>
                    <a:pt x="1" y="11"/>
                  </a:lnTo>
                  <a:cubicBezTo>
                    <a:pt x="1" y="2320"/>
                    <a:pt x="1" y="4496"/>
                    <a:pt x="1" y="6371"/>
                  </a:cubicBezTo>
                  <a:lnTo>
                    <a:pt x="1" y="6380"/>
                  </a:lnTo>
                  <a:lnTo>
                    <a:pt x="13" y="6380"/>
                  </a:lnTo>
                  <a:cubicBezTo>
                    <a:pt x="2596" y="6378"/>
                    <a:pt x="4761" y="6377"/>
                    <a:pt x="6279" y="6375"/>
                  </a:cubicBezTo>
                  <a:cubicBezTo>
                    <a:pt x="7038" y="6374"/>
                    <a:pt x="7635" y="6373"/>
                    <a:pt x="8043" y="6373"/>
                  </a:cubicBezTo>
                  <a:cubicBezTo>
                    <a:pt x="8246" y="6372"/>
                    <a:pt x="8403" y="6372"/>
                    <a:pt x="8508" y="6371"/>
                  </a:cubicBezTo>
                  <a:lnTo>
                    <a:pt x="8627" y="6371"/>
                  </a:lnTo>
                  <a:cubicBezTo>
                    <a:pt x="8653" y="6371"/>
                    <a:pt x="8666" y="6371"/>
                    <a:pt x="8666" y="6371"/>
                  </a:cubicBezTo>
                  <a:lnTo>
                    <a:pt x="8625" y="6371"/>
                  </a:lnTo>
                  <a:cubicBezTo>
                    <a:pt x="8598" y="6370"/>
                    <a:pt x="8558" y="6370"/>
                    <a:pt x="8506" y="6370"/>
                  </a:cubicBezTo>
                  <a:cubicBezTo>
                    <a:pt x="8399" y="6370"/>
                    <a:pt x="8243" y="6369"/>
                    <a:pt x="8039" y="6369"/>
                  </a:cubicBezTo>
                  <a:cubicBezTo>
                    <a:pt x="7630" y="6368"/>
                    <a:pt x="7032" y="6367"/>
                    <a:pt x="6272" y="6366"/>
                  </a:cubicBezTo>
                  <a:cubicBezTo>
                    <a:pt x="4757" y="6365"/>
                    <a:pt x="2599" y="6364"/>
                    <a:pt x="24" y="6361"/>
                  </a:cubicBezTo>
                  <a:lnTo>
                    <a:pt x="24" y="6361"/>
                  </a:lnTo>
                  <a:cubicBezTo>
                    <a:pt x="24" y="4491"/>
                    <a:pt x="25" y="2323"/>
                    <a:pt x="26" y="21"/>
                  </a:cubicBezTo>
                  <a:lnTo>
                    <a:pt x="26" y="21"/>
                  </a:lnTo>
                  <a:cubicBezTo>
                    <a:pt x="3208" y="21"/>
                    <a:pt x="6175" y="20"/>
                    <a:pt x="8656" y="19"/>
                  </a:cubicBezTo>
                  <a:lnTo>
                    <a:pt x="8656" y="19"/>
                  </a:lnTo>
                  <a:cubicBezTo>
                    <a:pt x="8659" y="1929"/>
                    <a:pt x="8660" y="3515"/>
                    <a:pt x="8662" y="4624"/>
                  </a:cubicBezTo>
                  <a:cubicBezTo>
                    <a:pt x="8663" y="5180"/>
                    <a:pt x="8664" y="5616"/>
                    <a:pt x="8665" y="5914"/>
                  </a:cubicBezTo>
                  <a:cubicBezTo>
                    <a:pt x="8665" y="6062"/>
                    <a:pt x="8666" y="6177"/>
                    <a:pt x="8666" y="6254"/>
                  </a:cubicBezTo>
                  <a:cubicBezTo>
                    <a:pt x="8666" y="6330"/>
                    <a:pt x="8666" y="6371"/>
                    <a:pt x="8666" y="6371"/>
                  </a:cubicBezTo>
                  <a:cubicBezTo>
                    <a:pt x="8666" y="6371"/>
                    <a:pt x="8667" y="6332"/>
                    <a:pt x="8668" y="6255"/>
                  </a:cubicBezTo>
                  <a:cubicBezTo>
                    <a:pt x="8668" y="6179"/>
                    <a:pt x="8669" y="6065"/>
                    <a:pt x="8669" y="5917"/>
                  </a:cubicBezTo>
                  <a:cubicBezTo>
                    <a:pt x="8670" y="5621"/>
                    <a:pt x="8671" y="5185"/>
                    <a:pt x="8672" y="4630"/>
                  </a:cubicBezTo>
                  <a:cubicBezTo>
                    <a:pt x="8673" y="3518"/>
                    <a:pt x="8675" y="1927"/>
                    <a:pt x="8678" y="11"/>
                  </a:cubicBezTo>
                  <a:lnTo>
                    <a:pt x="8678" y="2"/>
                  </a:lnTo>
                  <a:lnTo>
                    <a:pt x="8666" y="2"/>
                  </a:lnTo>
                  <a:cubicBezTo>
                    <a:pt x="6181" y="1"/>
                    <a:pt x="3205" y="1"/>
                    <a:pt x="1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273850" y="4292088"/>
              <a:ext cx="149700" cy="73950"/>
            </a:xfrm>
            <a:custGeom>
              <a:avLst/>
              <a:gdLst/>
              <a:ahLst/>
              <a:cxnLst/>
              <a:rect l="l" t="t" r="r" b="b"/>
              <a:pathLst>
                <a:path w="5988" h="2958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477"/>
                    <a:pt x="0" y="962"/>
                    <a:pt x="0" y="1457"/>
                  </a:cubicBezTo>
                  <a:cubicBezTo>
                    <a:pt x="0" y="1968"/>
                    <a:pt x="0" y="2465"/>
                    <a:pt x="0" y="2947"/>
                  </a:cubicBezTo>
                  <a:lnTo>
                    <a:pt x="0" y="2958"/>
                  </a:lnTo>
                  <a:lnTo>
                    <a:pt x="11" y="2958"/>
                  </a:lnTo>
                  <a:cubicBezTo>
                    <a:pt x="1704" y="2956"/>
                    <a:pt x="3187" y="2954"/>
                    <a:pt x="4247" y="2953"/>
                  </a:cubicBezTo>
                  <a:cubicBezTo>
                    <a:pt x="4777" y="2953"/>
                    <a:pt x="5202" y="2952"/>
                    <a:pt x="5493" y="2951"/>
                  </a:cubicBezTo>
                  <a:cubicBezTo>
                    <a:pt x="5639" y="2950"/>
                    <a:pt x="5752" y="2949"/>
                    <a:pt x="5829" y="2949"/>
                  </a:cubicBezTo>
                  <a:cubicBezTo>
                    <a:pt x="5866" y="2948"/>
                    <a:pt x="5895" y="2948"/>
                    <a:pt x="5915" y="2948"/>
                  </a:cubicBezTo>
                  <a:cubicBezTo>
                    <a:pt x="5934" y="2947"/>
                    <a:pt x="5945" y="2947"/>
                    <a:pt x="5945" y="2947"/>
                  </a:cubicBezTo>
                  <a:cubicBezTo>
                    <a:pt x="5945" y="2947"/>
                    <a:pt x="5934" y="2946"/>
                    <a:pt x="5915" y="2946"/>
                  </a:cubicBezTo>
                  <a:cubicBezTo>
                    <a:pt x="5895" y="2946"/>
                    <a:pt x="5866" y="2946"/>
                    <a:pt x="5829" y="2945"/>
                  </a:cubicBezTo>
                  <a:cubicBezTo>
                    <a:pt x="5752" y="2945"/>
                    <a:pt x="5639" y="2944"/>
                    <a:pt x="5493" y="2943"/>
                  </a:cubicBezTo>
                  <a:cubicBezTo>
                    <a:pt x="5202" y="2943"/>
                    <a:pt x="4777" y="2941"/>
                    <a:pt x="4247" y="2940"/>
                  </a:cubicBezTo>
                  <a:cubicBezTo>
                    <a:pt x="3189" y="2939"/>
                    <a:pt x="1710" y="2938"/>
                    <a:pt x="21" y="2937"/>
                  </a:cubicBezTo>
                  <a:lnTo>
                    <a:pt x="21" y="2937"/>
                  </a:lnTo>
                  <a:cubicBezTo>
                    <a:pt x="21" y="2458"/>
                    <a:pt x="21" y="1964"/>
                    <a:pt x="21" y="1457"/>
                  </a:cubicBezTo>
                  <a:cubicBezTo>
                    <a:pt x="21" y="965"/>
                    <a:pt x="21" y="484"/>
                    <a:pt x="21" y="21"/>
                  </a:cubicBezTo>
                  <a:lnTo>
                    <a:pt x="21" y="21"/>
                  </a:lnTo>
                  <a:cubicBezTo>
                    <a:pt x="1721" y="20"/>
                    <a:pt x="3211" y="19"/>
                    <a:pt x="4277" y="18"/>
                  </a:cubicBezTo>
                  <a:cubicBezTo>
                    <a:pt x="4811" y="16"/>
                    <a:pt x="5238" y="15"/>
                    <a:pt x="5533" y="14"/>
                  </a:cubicBezTo>
                  <a:cubicBezTo>
                    <a:pt x="5679" y="14"/>
                    <a:pt x="5793" y="13"/>
                    <a:pt x="5871" y="13"/>
                  </a:cubicBezTo>
                  <a:cubicBezTo>
                    <a:pt x="5909" y="12"/>
                    <a:pt x="5938" y="12"/>
                    <a:pt x="5958" y="12"/>
                  </a:cubicBezTo>
                  <a:cubicBezTo>
                    <a:pt x="5978" y="11"/>
                    <a:pt x="5988" y="11"/>
                    <a:pt x="5988" y="11"/>
                  </a:cubicBezTo>
                  <a:cubicBezTo>
                    <a:pt x="5988" y="11"/>
                    <a:pt x="5978" y="10"/>
                    <a:pt x="5958" y="10"/>
                  </a:cubicBezTo>
                  <a:cubicBezTo>
                    <a:pt x="5938" y="9"/>
                    <a:pt x="5909" y="9"/>
                    <a:pt x="5871" y="9"/>
                  </a:cubicBezTo>
                  <a:cubicBezTo>
                    <a:pt x="5793" y="8"/>
                    <a:pt x="5679" y="7"/>
                    <a:pt x="5533" y="7"/>
                  </a:cubicBezTo>
                  <a:cubicBezTo>
                    <a:pt x="5238" y="7"/>
                    <a:pt x="4811" y="5"/>
                    <a:pt x="4277" y="4"/>
                  </a:cubicBezTo>
                  <a:cubicBezTo>
                    <a:pt x="3208" y="3"/>
                    <a:pt x="1714" y="1"/>
                    <a:pt x="1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274100" y="4304438"/>
              <a:ext cx="149450" cy="550"/>
            </a:xfrm>
            <a:custGeom>
              <a:avLst/>
              <a:gdLst/>
              <a:ahLst/>
              <a:cxnLst/>
              <a:rect l="l" t="t" r="r" b="b"/>
              <a:pathLst>
                <a:path w="5978" h="22" extrusionOk="0">
                  <a:moveTo>
                    <a:pt x="2990" y="1"/>
                  </a:moveTo>
                  <a:cubicBezTo>
                    <a:pt x="1339" y="1"/>
                    <a:pt x="1" y="5"/>
                    <a:pt x="1" y="11"/>
                  </a:cubicBezTo>
                  <a:cubicBezTo>
                    <a:pt x="1" y="17"/>
                    <a:pt x="1339" y="22"/>
                    <a:pt x="2990" y="22"/>
                  </a:cubicBezTo>
                  <a:cubicBezTo>
                    <a:pt x="4640" y="22"/>
                    <a:pt x="5978" y="17"/>
                    <a:pt x="5978" y="11"/>
                  </a:cubicBezTo>
                  <a:cubicBezTo>
                    <a:pt x="5978" y="5"/>
                    <a:pt x="4640" y="1"/>
                    <a:pt x="2990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273025" y="4314288"/>
              <a:ext cx="149450" cy="550"/>
            </a:xfrm>
            <a:custGeom>
              <a:avLst/>
              <a:gdLst/>
              <a:ahLst/>
              <a:cxnLst/>
              <a:rect l="l" t="t" r="r" b="b"/>
              <a:pathLst>
                <a:path w="5978" h="22" extrusionOk="0">
                  <a:moveTo>
                    <a:pt x="2989" y="0"/>
                  </a:moveTo>
                  <a:cubicBezTo>
                    <a:pt x="1338" y="0"/>
                    <a:pt x="0" y="5"/>
                    <a:pt x="0" y="11"/>
                  </a:cubicBezTo>
                  <a:cubicBezTo>
                    <a:pt x="0" y="17"/>
                    <a:pt x="1338" y="21"/>
                    <a:pt x="2989" y="21"/>
                  </a:cubicBezTo>
                  <a:cubicBezTo>
                    <a:pt x="4639" y="21"/>
                    <a:pt x="5978" y="17"/>
                    <a:pt x="5978" y="11"/>
                  </a:cubicBezTo>
                  <a:cubicBezTo>
                    <a:pt x="5978" y="5"/>
                    <a:pt x="4639" y="0"/>
                    <a:pt x="2989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274100" y="4324663"/>
              <a:ext cx="149450" cy="550"/>
            </a:xfrm>
            <a:custGeom>
              <a:avLst/>
              <a:gdLst/>
              <a:ahLst/>
              <a:cxnLst/>
              <a:rect l="l" t="t" r="r" b="b"/>
              <a:pathLst>
                <a:path w="5978" h="22" extrusionOk="0">
                  <a:moveTo>
                    <a:pt x="2990" y="0"/>
                  </a:moveTo>
                  <a:cubicBezTo>
                    <a:pt x="1339" y="0"/>
                    <a:pt x="1" y="5"/>
                    <a:pt x="1" y="11"/>
                  </a:cubicBezTo>
                  <a:cubicBezTo>
                    <a:pt x="1" y="17"/>
                    <a:pt x="1339" y="21"/>
                    <a:pt x="2990" y="21"/>
                  </a:cubicBezTo>
                  <a:cubicBezTo>
                    <a:pt x="4640" y="21"/>
                    <a:pt x="5978" y="17"/>
                    <a:pt x="5978" y="11"/>
                  </a:cubicBezTo>
                  <a:cubicBezTo>
                    <a:pt x="5978" y="5"/>
                    <a:pt x="4640" y="0"/>
                    <a:pt x="299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274100" y="4334763"/>
              <a:ext cx="149450" cy="575"/>
            </a:xfrm>
            <a:custGeom>
              <a:avLst/>
              <a:gdLst/>
              <a:ahLst/>
              <a:cxnLst/>
              <a:rect l="l" t="t" r="r" b="b"/>
              <a:pathLst>
                <a:path w="5978" h="23" extrusionOk="0">
                  <a:moveTo>
                    <a:pt x="2990" y="0"/>
                  </a:moveTo>
                  <a:cubicBezTo>
                    <a:pt x="1339" y="0"/>
                    <a:pt x="1" y="6"/>
                    <a:pt x="1" y="12"/>
                  </a:cubicBezTo>
                  <a:cubicBezTo>
                    <a:pt x="1" y="17"/>
                    <a:pt x="1339" y="22"/>
                    <a:pt x="2990" y="22"/>
                  </a:cubicBezTo>
                  <a:cubicBezTo>
                    <a:pt x="4640" y="22"/>
                    <a:pt x="5978" y="17"/>
                    <a:pt x="5978" y="12"/>
                  </a:cubicBezTo>
                  <a:cubicBezTo>
                    <a:pt x="5978" y="6"/>
                    <a:pt x="4640" y="0"/>
                    <a:pt x="299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274100" y="4344888"/>
              <a:ext cx="149450" cy="550"/>
            </a:xfrm>
            <a:custGeom>
              <a:avLst/>
              <a:gdLst/>
              <a:ahLst/>
              <a:cxnLst/>
              <a:rect l="l" t="t" r="r" b="b"/>
              <a:pathLst>
                <a:path w="5978" h="22" extrusionOk="0">
                  <a:moveTo>
                    <a:pt x="2990" y="1"/>
                  </a:moveTo>
                  <a:cubicBezTo>
                    <a:pt x="1339" y="1"/>
                    <a:pt x="1" y="5"/>
                    <a:pt x="1" y="11"/>
                  </a:cubicBezTo>
                  <a:cubicBezTo>
                    <a:pt x="1" y="16"/>
                    <a:pt x="1339" y="22"/>
                    <a:pt x="2990" y="22"/>
                  </a:cubicBezTo>
                  <a:cubicBezTo>
                    <a:pt x="4640" y="22"/>
                    <a:pt x="5978" y="16"/>
                    <a:pt x="5978" y="11"/>
                  </a:cubicBezTo>
                  <a:cubicBezTo>
                    <a:pt x="5978" y="5"/>
                    <a:pt x="4640" y="1"/>
                    <a:pt x="2990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274100" y="4354988"/>
              <a:ext cx="149450" cy="550"/>
            </a:xfrm>
            <a:custGeom>
              <a:avLst/>
              <a:gdLst/>
              <a:ahLst/>
              <a:cxnLst/>
              <a:rect l="l" t="t" r="r" b="b"/>
              <a:pathLst>
                <a:path w="5978" h="22" extrusionOk="0">
                  <a:moveTo>
                    <a:pt x="2989" y="1"/>
                  </a:moveTo>
                  <a:cubicBezTo>
                    <a:pt x="1339" y="1"/>
                    <a:pt x="1" y="5"/>
                    <a:pt x="1" y="11"/>
                  </a:cubicBezTo>
                  <a:cubicBezTo>
                    <a:pt x="1" y="17"/>
                    <a:pt x="1339" y="22"/>
                    <a:pt x="2989" y="22"/>
                  </a:cubicBezTo>
                  <a:cubicBezTo>
                    <a:pt x="4640" y="22"/>
                    <a:pt x="5978" y="17"/>
                    <a:pt x="5978" y="11"/>
                  </a:cubicBezTo>
                  <a:cubicBezTo>
                    <a:pt x="5978" y="5"/>
                    <a:pt x="4640" y="1"/>
                    <a:pt x="2989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303425" y="4292338"/>
              <a:ext cx="575" cy="74550"/>
            </a:xfrm>
            <a:custGeom>
              <a:avLst/>
              <a:gdLst/>
              <a:ahLst/>
              <a:cxnLst/>
              <a:rect l="l" t="t" r="r" b="b"/>
              <a:pathLst>
                <a:path w="23" h="2982" extrusionOk="0">
                  <a:moveTo>
                    <a:pt x="11" y="1"/>
                  </a:moveTo>
                  <a:cubicBezTo>
                    <a:pt x="6" y="1"/>
                    <a:pt x="1" y="668"/>
                    <a:pt x="1" y="1491"/>
                  </a:cubicBezTo>
                  <a:cubicBezTo>
                    <a:pt x="1" y="2314"/>
                    <a:pt x="6" y="2982"/>
                    <a:pt x="11" y="2982"/>
                  </a:cubicBezTo>
                  <a:cubicBezTo>
                    <a:pt x="17" y="2982"/>
                    <a:pt x="22" y="2314"/>
                    <a:pt x="22" y="1491"/>
                  </a:cubicBezTo>
                  <a:cubicBezTo>
                    <a:pt x="22" y="668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333400" y="4292338"/>
              <a:ext cx="550" cy="74550"/>
            </a:xfrm>
            <a:custGeom>
              <a:avLst/>
              <a:gdLst/>
              <a:ahLst/>
              <a:cxnLst/>
              <a:rect l="l" t="t" r="r" b="b"/>
              <a:pathLst>
                <a:path w="22" h="2982" extrusionOk="0">
                  <a:moveTo>
                    <a:pt x="11" y="1"/>
                  </a:moveTo>
                  <a:cubicBezTo>
                    <a:pt x="5" y="1"/>
                    <a:pt x="0" y="668"/>
                    <a:pt x="0" y="1491"/>
                  </a:cubicBezTo>
                  <a:cubicBezTo>
                    <a:pt x="0" y="2314"/>
                    <a:pt x="5" y="2982"/>
                    <a:pt x="11" y="2982"/>
                  </a:cubicBezTo>
                  <a:cubicBezTo>
                    <a:pt x="17" y="2982"/>
                    <a:pt x="21" y="2314"/>
                    <a:pt x="21" y="1491"/>
                  </a:cubicBezTo>
                  <a:cubicBezTo>
                    <a:pt x="21" y="668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363350" y="4292338"/>
              <a:ext cx="550" cy="74550"/>
            </a:xfrm>
            <a:custGeom>
              <a:avLst/>
              <a:gdLst/>
              <a:ahLst/>
              <a:cxnLst/>
              <a:rect l="l" t="t" r="r" b="b"/>
              <a:pathLst>
                <a:path w="22" h="2982" extrusionOk="0">
                  <a:moveTo>
                    <a:pt x="11" y="1"/>
                  </a:moveTo>
                  <a:cubicBezTo>
                    <a:pt x="6" y="1"/>
                    <a:pt x="0" y="668"/>
                    <a:pt x="0" y="1491"/>
                  </a:cubicBezTo>
                  <a:cubicBezTo>
                    <a:pt x="0" y="2314"/>
                    <a:pt x="6" y="2982"/>
                    <a:pt x="11" y="2982"/>
                  </a:cubicBezTo>
                  <a:cubicBezTo>
                    <a:pt x="17" y="2982"/>
                    <a:pt x="21" y="2314"/>
                    <a:pt x="21" y="1491"/>
                  </a:cubicBezTo>
                  <a:cubicBezTo>
                    <a:pt x="21" y="668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393325" y="4292338"/>
              <a:ext cx="550" cy="74550"/>
            </a:xfrm>
            <a:custGeom>
              <a:avLst/>
              <a:gdLst/>
              <a:ahLst/>
              <a:cxnLst/>
              <a:rect l="l" t="t" r="r" b="b"/>
              <a:pathLst>
                <a:path w="22" h="2982" extrusionOk="0">
                  <a:moveTo>
                    <a:pt x="11" y="1"/>
                  </a:moveTo>
                  <a:cubicBezTo>
                    <a:pt x="4" y="1"/>
                    <a:pt x="0" y="668"/>
                    <a:pt x="0" y="1491"/>
                  </a:cubicBezTo>
                  <a:cubicBezTo>
                    <a:pt x="0" y="2314"/>
                    <a:pt x="4" y="2982"/>
                    <a:pt x="11" y="2982"/>
                  </a:cubicBezTo>
                  <a:cubicBezTo>
                    <a:pt x="16" y="2982"/>
                    <a:pt x="21" y="2314"/>
                    <a:pt x="21" y="1491"/>
                  </a:cubicBezTo>
                  <a:cubicBezTo>
                    <a:pt x="21" y="668"/>
                    <a:pt x="16" y="1"/>
                    <a:pt x="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3423275" y="4292338"/>
              <a:ext cx="525" cy="74550"/>
            </a:xfrm>
            <a:custGeom>
              <a:avLst/>
              <a:gdLst/>
              <a:ahLst/>
              <a:cxnLst/>
              <a:rect l="l" t="t" r="r" b="b"/>
              <a:pathLst>
                <a:path w="21" h="2982" extrusionOk="0">
                  <a:moveTo>
                    <a:pt x="11" y="1"/>
                  </a:moveTo>
                  <a:cubicBezTo>
                    <a:pt x="4" y="1"/>
                    <a:pt x="0" y="668"/>
                    <a:pt x="0" y="1491"/>
                  </a:cubicBezTo>
                  <a:cubicBezTo>
                    <a:pt x="0" y="2314"/>
                    <a:pt x="4" y="2982"/>
                    <a:pt x="11" y="2982"/>
                  </a:cubicBezTo>
                  <a:cubicBezTo>
                    <a:pt x="17" y="2982"/>
                    <a:pt x="21" y="2314"/>
                    <a:pt x="21" y="1491"/>
                  </a:cubicBezTo>
                  <a:cubicBezTo>
                    <a:pt x="21" y="668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3274100" y="4304713"/>
              <a:ext cx="149475" cy="61075"/>
            </a:xfrm>
            <a:custGeom>
              <a:avLst/>
              <a:gdLst/>
              <a:ahLst/>
              <a:cxnLst/>
              <a:rect l="l" t="t" r="r" b="b"/>
              <a:pathLst>
                <a:path w="5979" h="2443" extrusionOk="0">
                  <a:moveTo>
                    <a:pt x="5977" y="0"/>
                  </a:moveTo>
                  <a:cubicBezTo>
                    <a:pt x="5975" y="0"/>
                    <a:pt x="5959" y="10"/>
                    <a:pt x="5929" y="29"/>
                  </a:cubicBezTo>
                  <a:cubicBezTo>
                    <a:pt x="5896" y="50"/>
                    <a:pt x="5849" y="80"/>
                    <a:pt x="5790" y="117"/>
                  </a:cubicBezTo>
                  <a:cubicBezTo>
                    <a:pt x="5670" y="197"/>
                    <a:pt x="5496" y="311"/>
                    <a:pt x="5282" y="453"/>
                  </a:cubicBezTo>
                  <a:cubicBezTo>
                    <a:pt x="4852" y="738"/>
                    <a:pt x="4255" y="1139"/>
                    <a:pt x="3578" y="1595"/>
                  </a:cubicBezTo>
                  <a:lnTo>
                    <a:pt x="3578" y="1595"/>
                  </a:lnTo>
                  <a:cubicBezTo>
                    <a:pt x="3418" y="1541"/>
                    <a:pt x="3250" y="1483"/>
                    <a:pt x="3079" y="1426"/>
                  </a:cubicBezTo>
                  <a:cubicBezTo>
                    <a:pt x="2842" y="1346"/>
                    <a:pt x="2611" y="1268"/>
                    <a:pt x="2389" y="1194"/>
                  </a:cubicBezTo>
                  <a:lnTo>
                    <a:pt x="2379" y="1190"/>
                  </a:lnTo>
                  <a:lnTo>
                    <a:pt x="2371" y="1196"/>
                  </a:lnTo>
                  <a:cubicBezTo>
                    <a:pt x="1922" y="1501"/>
                    <a:pt x="1514" y="1779"/>
                    <a:pt x="1177" y="2007"/>
                  </a:cubicBezTo>
                  <a:lnTo>
                    <a:pt x="1177" y="2007"/>
                  </a:lnTo>
                  <a:cubicBezTo>
                    <a:pt x="816" y="2139"/>
                    <a:pt x="522" y="2245"/>
                    <a:pt x="317" y="2320"/>
                  </a:cubicBezTo>
                  <a:cubicBezTo>
                    <a:pt x="216" y="2358"/>
                    <a:pt x="137" y="2387"/>
                    <a:pt x="82" y="2408"/>
                  </a:cubicBezTo>
                  <a:cubicBezTo>
                    <a:pt x="56" y="2419"/>
                    <a:pt x="36" y="2427"/>
                    <a:pt x="21" y="2432"/>
                  </a:cubicBezTo>
                  <a:cubicBezTo>
                    <a:pt x="7" y="2438"/>
                    <a:pt x="0" y="2441"/>
                    <a:pt x="1" y="2442"/>
                  </a:cubicBezTo>
                  <a:cubicBezTo>
                    <a:pt x="1" y="2442"/>
                    <a:pt x="9" y="2441"/>
                    <a:pt x="23" y="2437"/>
                  </a:cubicBezTo>
                  <a:cubicBezTo>
                    <a:pt x="38" y="2432"/>
                    <a:pt x="59" y="2426"/>
                    <a:pt x="85" y="2417"/>
                  </a:cubicBezTo>
                  <a:cubicBezTo>
                    <a:pt x="141" y="2399"/>
                    <a:pt x="221" y="2372"/>
                    <a:pt x="323" y="2337"/>
                  </a:cubicBezTo>
                  <a:cubicBezTo>
                    <a:pt x="530" y="2266"/>
                    <a:pt x="826" y="2164"/>
                    <a:pt x="1190" y="2038"/>
                  </a:cubicBezTo>
                  <a:lnTo>
                    <a:pt x="1192" y="2037"/>
                  </a:lnTo>
                  <a:lnTo>
                    <a:pt x="1194" y="2036"/>
                  </a:lnTo>
                  <a:cubicBezTo>
                    <a:pt x="1529" y="1811"/>
                    <a:pt x="1937" y="1538"/>
                    <a:pt x="2385" y="1236"/>
                  </a:cubicBezTo>
                  <a:lnTo>
                    <a:pt x="2385" y="1236"/>
                  </a:lnTo>
                  <a:cubicBezTo>
                    <a:pt x="2603" y="1310"/>
                    <a:pt x="2832" y="1387"/>
                    <a:pt x="3065" y="1466"/>
                  </a:cubicBezTo>
                  <a:cubicBezTo>
                    <a:pt x="3239" y="1525"/>
                    <a:pt x="3411" y="1582"/>
                    <a:pt x="3575" y="1638"/>
                  </a:cubicBezTo>
                  <a:lnTo>
                    <a:pt x="3584" y="1641"/>
                  </a:lnTo>
                  <a:lnTo>
                    <a:pt x="3593" y="1635"/>
                  </a:lnTo>
                  <a:cubicBezTo>
                    <a:pt x="4272" y="1175"/>
                    <a:pt x="4870" y="769"/>
                    <a:pt x="5297" y="476"/>
                  </a:cubicBezTo>
                  <a:cubicBezTo>
                    <a:pt x="5510" y="329"/>
                    <a:pt x="5680" y="211"/>
                    <a:pt x="5799" y="130"/>
                  </a:cubicBezTo>
                  <a:cubicBezTo>
                    <a:pt x="5856" y="89"/>
                    <a:pt x="5902" y="58"/>
                    <a:pt x="5933" y="35"/>
                  </a:cubicBezTo>
                  <a:cubicBezTo>
                    <a:pt x="5963" y="13"/>
                    <a:pt x="5978" y="1"/>
                    <a:pt x="5978" y="0"/>
                  </a:cubicBezTo>
                  <a:cubicBezTo>
                    <a:pt x="5977" y="0"/>
                    <a:pt x="5977" y="0"/>
                    <a:pt x="5977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301875" y="4353413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3" y="1"/>
                  </a:moveTo>
                  <a:cubicBezTo>
                    <a:pt x="33" y="1"/>
                    <a:pt x="1" y="34"/>
                    <a:pt x="1" y="74"/>
                  </a:cubicBezTo>
                  <a:cubicBezTo>
                    <a:pt x="1" y="114"/>
                    <a:pt x="33" y="147"/>
                    <a:pt x="73" y="147"/>
                  </a:cubicBezTo>
                  <a:cubicBezTo>
                    <a:pt x="113" y="147"/>
                    <a:pt x="146" y="114"/>
                    <a:pt x="146" y="74"/>
                  </a:cubicBezTo>
                  <a:cubicBezTo>
                    <a:pt x="146" y="34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331825" y="4333213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4" y="0"/>
                  </a:moveTo>
                  <a:cubicBezTo>
                    <a:pt x="34" y="0"/>
                    <a:pt x="1" y="33"/>
                    <a:pt x="1" y="74"/>
                  </a:cubicBezTo>
                  <a:cubicBezTo>
                    <a:pt x="1" y="114"/>
                    <a:pt x="34" y="146"/>
                    <a:pt x="74" y="146"/>
                  </a:cubicBezTo>
                  <a:cubicBezTo>
                    <a:pt x="114" y="146"/>
                    <a:pt x="146" y="114"/>
                    <a:pt x="146" y="74"/>
                  </a:cubicBezTo>
                  <a:cubicBezTo>
                    <a:pt x="146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361800" y="4343138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3" y="1"/>
                  </a:moveTo>
                  <a:cubicBezTo>
                    <a:pt x="33" y="1"/>
                    <a:pt x="0" y="34"/>
                    <a:pt x="0" y="74"/>
                  </a:cubicBezTo>
                  <a:cubicBezTo>
                    <a:pt x="0" y="114"/>
                    <a:pt x="33" y="147"/>
                    <a:pt x="73" y="147"/>
                  </a:cubicBezTo>
                  <a:cubicBezTo>
                    <a:pt x="113" y="147"/>
                    <a:pt x="146" y="114"/>
                    <a:pt x="146" y="74"/>
                  </a:cubicBezTo>
                  <a:cubicBezTo>
                    <a:pt x="146" y="34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392050" y="4323188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4" y="1"/>
                  </a:moveTo>
                  <a:cubicBezTo>
                    <a:pt x="34" y="1"/>
                    <a:pt x="0" y="33"/>
                    <a:pt x="0" y="73"/>
                  </a:cubicBezTo>
                  <a:cubicBezTo>
                    <a:pt x="0" y="113"/>
                    <a:pt x="34" y="146"/>
                    <a:pt x="74" y="146"/>
                  </a:cubicBezTo>
                  <a:cubicBezTo>
                    <a:pt x="114" y="146"/>
                    <a:pt x="146" y="113"/>
                    <a:pt x="146" y="73"/>
                  </a:cubicBezTo>
                  <a:cubicBezTo>
                    <a:pt x="146" y="33"/>
                    <a:pt x="114" y="1"/>
                    <a:pt x="7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273325" y="4314013"/>
              <a:ext cx="150250" cy="41975"/>
            </a:xfrm>
            <a:custGeom>
              <a:avLst/>
              <a:gdLst/>
              <a:ahLst/>
              <a:cxnLst/>
              <a:rect l="l" t="t" r="r" b="b"/>
              <a:pathLst>
                <a:path w="6010" h="1679" extrusionOk="0">
                  <a:moveTo>
                    <a:pt x="2416" y="1"/>
                  </a:moveTo>
                  <a:lnTo>
                    <a:pt x="2399" y="18"/>
                  </a:lnTo>
                  <a:cubicBezTo>
                    <a:pt x="1944" y="481"/>
                    <a:pt x="1536" y="897"/>
                    <a:pt x="1207" y="1233"/>
                  </a:cubicBezTo>
                  <a:lnTo>
                    <a:pt x="1207" y="1233"/>
                  </a:lnTo>
                  <a:cubicBezTo>
                    <a:pt x="835" y="1359"/>
                    <a:pt x="533" y="1462"/>
                    <a:pt x="324" y="1533"/>
                  </a:cubicBezTo>
                  <a:cubicBezTo>
                    <a:pt x="221" y="1570"/>
                    <a:pt x="139" y="1598"/>
                    <a:pt x="83" y="1618"/>
                  </a:cubicBezTo>
                  <a:cubicBezTo>
                    <a:pt x="57" y="1628"/>
                    <a:pt x="36" y="1635"/>
                    <a:pt x="21" y="1641"/>
                  </a:cubicBezTo>
                  <a:cubicBezTo>
                    <a:pt x="7" y="1646"/>
                    <a:pt x="1" y="1649"/>
                    <a:pt x="1" y="1650"/>
                  </a:cubicBezTo>
                  <a:cubicBezTo>
                    <a:pt x="1" y="1650"/>
                    <a:pt x="1" y="1651"/>
                    <a:pt x="1" y="1651"/>
                  </a:cubicBezTo>
                  <a:cubicBezTo>
                    <a:pt x="3" y="1651"/>
                    <a:pt x="11" y="1649"/>
                    <a:pt x="23" y="1645"/>
                  </a:cubicBezTo>
                  <a:cubicBezTo>
                    <a:pt x="38" y="1641"/>
                    <a:pt x="59" y="1635"/>
                    <a:pt x="86" y="1627"/>
                  </a:cubicBezTo>
                  <a:cubicBezTo>
                    <a:pt x="143" y="1608"/>
                    <a:pt x="225" y="1583"/>
                    <a:pt x="330" y="1550"/>
                  </a:cubicBezTo>
                  <a:cubicBezTo>
                    <a:pt x="541" y="1481"/>
                    <a:pt x="845" y="1382"/>
                    <a:pt x="1220" y="1261"/>
                  </a:cubicBezTo>
                  <a:lnTo>
                    <a:pt x="1224" y="1259"/>
                  </a:lnTo>
                  <a:lnTo>
                    <a:pt x="1226" y="1257"/>
                  </a:lnTo>
                  <a:cubicBezTo>
                    <a:pt x="1555" y="926"/>
                    <a:pt x="1960" y="518"/>
                    <a:pt x="2412" y="64"/>
                  </a:cubicBezTo>
                  <a:lnTo>
                    <a:pt x="2412" y="64"/>
                  </a:lnTo>
                  <a:cubicBezTo>
                    <a:pt x="2588" y="304"/>
                    <a:pt x="2774" y="555"/>
                    <a:pt x="2966" y="813"/>
                  </a:cubicBezTo>
                  <a:cubicBezTo>
                    <a:pt x="3185" y="1109"/>
                    <a:pt x="3398" y="1396"/>
                    <a:pt x="3595" y="1663"/>
                  </a:cubicBezTo>
                  <a:lnTo>
                    <a:pt x="3607" y="1678"/>
                  </a:lnTo>
                  <a:lnTo>
                    <a:pt x="3623" y="1667"/>
                  </a:lnTo>
                  <a:cubicBezTo>
                    <a:pt x="4066" y="1369"/>
                    <a:pt x="4471" y="1097"/>
                    <a:pt x="4810" y="869"/>
                  </a:cubicBezTo>
                  <a:lnTo>
                    <a:pt x="4810" y="869"/>
                  </a:lnTo>
                  <a:cubicBezTo>
                    <a:pt x="5175" y="1109"/>
                    <a:pt x="5472" y="1305"/>
                    <a:pt x="5680" y="1442"/>
                  </a:cubicBezTo>
                  <a:cubicBezTo>
                    <a:pt x="5784" y="1509"/>
                    <a:pt x="5866" y="1562"/>
                    <a:pt x="5922" y="1598"/>
                  </a:cubicBezTo>
                  <a:cubicBezTo>
                    <a:pt x="5950" y="1615"/>
                    <a:pt x="5971" y="1628"/>
                    <a:pt x="5986" y="1638"/>
                  </a:cubicBezTo>
                  <a:cubicBezTo>
                    <a:pt x="5999" y="1646"/>
                    <a:pt x="6007" y="1650"/>
                    <a:pt x="6008" y="1650"/>
                  </a:cubicBezTo>
                  <a:cubicBezTo>
                    <a:pt x="6008" y="1650"/>
                    <a:pt x="6009" y="1650"/>
                    <a:pt x="6009" y="1650"/>
                  </a:cubicBezTo>
                  <a:cubicBezTo>
                    <a:pt x="6009" y="1649"/>
                    <a:pt x="6002" y="1644"/>
                    <a:pt x="5988" y="1634"/>
                  </a:cubicBezTo>
                  <a:cubicBezTo>
                    <a:pt x="5974" y="1623"/>
                    <a:pt x="5954" y="1609"/>
                    <a:pt x="5927" y="1590"/>
                  </a:cubicBezTo>
                  <a:cubicBezTo>
                    <a:pt x="5872" y="1552"/>
                    <a:pt x="5793" y="1497"/>
                    <a:pt x="5691" y="1426"/>
                  </a:cubicBezTo>
                  <a:cubicBezTo>
                    <a:pt x="5483" y="1285"/>
                    <a:pt x="5185" y="1084"/>
                    <a:pt x="4819" y="836"/>
                  </a:cubicBezTo>
                  <a:lnTo>
                    <a:pt x="4811" y="830"/>
                  </a:lnTo>
                  <a:lnTo>
                    <a:pt x="4801" y="836"/>
                  </a:lnTo>
                  <a:cubicBezTo>
                    <a:pt x="4463" y="1060"/>
                    <a:pt x="4059" y="1329"/>
                    <a:pt x="3617" y="1622"/>
                  </a:cubicBezTo>
                  <a:lnTo>
                    <a:pt x="3617" y="1622"/>
                  </a:lnTo>
                  <a:cubicBezTo>
                    <a:pt x="3423" y="1360"/>
                    <a:pt x="3215" y="1079"/>
                    <a:pt x="3000" y="788"/>
                  </a:cubicBezTo>
                  <a:cubicBezTo>
                    <a:pt x="2803" y="522"/>
                    <a:pt x="2612" y="265"/>
                    <a:pt x="2430" y="20"/>
                  </a:cubicBezTo>
                  <a:lnTo>
                    <a:pt x="2416" y="1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331825" y="4312988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4" y="1"/>
                  </a:moveTo>
                  <a:cubicBezTo>
                    <a:pt x="34" y="1"/>
                    <a:pt x="1" y="33"/>
                    <a:pt x="1" y="73"/>
                  </a:cubicBezTo>
                  <a:cubicBezTo>
                    <a:pt x="1" y="114"/>
                    <a:pt x="34" y="147"/>
                    <a:pt x="74" y="147"/>
                  </a:cubicBezTo>
                  <a:cubicBezTo>
                    <a:pt x="114" y="147"/>
                    <a:pt x="146" y="114"/>
                    <a:pt x="146" y="73"/>
                  </a:cubicBezTo>
                  <a:cubicBezTo>
                    <a:pt x="146" y="33"/>
                    <a:pt x="114" y="1"/>
                    <a:pt x="74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3301875" y="4343313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3" y="1"/>
                  </a:moveTo>
                  <a:cubicBezTo>
                    <a:pt x="33" y="1"/>
                    <a:pt x="1" y="34"/>
                    <a:pt x="1" y="74"/>
                  </a:cubicBezTo>
                  <a:cubicBezTo>
                    <a:pt x="1" y="114"/>
                    <a:pt x="33" y="146"/>
                    <a:pt x="73" y="146"/>
                  </a:cubicBezTo>
                  <a:cubicBezTo>
                    <a:pt x="113" y="146"/>
                    <a:pt x="146" y="114"/>
                    <a:pt x="146" y="74"/>
                  </a:cubicBezTo>
                  <a:cubicBezTo>
                    <a:pt x="146" y="34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361800" y="4353413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3" y="1"/>
                  </a:moveTo>
                  <a:cubicBezTo>
                    <a:pt x="33" y="1"/>
                    <a:pt x="0" y="34"/>
                    <a:pt x="0" y="74"/>
                  </a:cubicBezTo>
                  <a:cubicBezTo>
                    <a:pt x="0" y="114"/>
                    <a:pt x="33" y="147"/>
                    <a:pt x="73" y="147"/>
                  </a:cubicBezTo>
                  <a:cubicBezTo>
                    <a:pt x="113" y="147"/>
                    <a:pt x="146" y="114"/>
                    <a:pt x="146" y="74"/>
                  </a:cubicBezTo>
                  <a:cubicBezTo>
                    <a:pt x="146" y="34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3391750" y="4335038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74" y="1"/>
                  </a:moveTo>
                  <a:cubicBezTo>
                    <a:pt x="33" y="1"/>
                    <a:pt x="0" y="33"/>
                    <a:pt x="0" y="73"/>
                  </a:cubicBezTo>
                  <a:cubicBezTo>
                    <a:pt x="0" y="113"/>
                    <a:pt x="33" y="147"/>
                    <a:pt x="74" y="147"/>
                  </a:cubicBezTo>
                  <a:cubicBezTo>
                    <a:pt x="114" y="147"/>
                    <a:pt x="146" y="113"/>
                    <a:pt x="146" y="73"/>
                  </a:cubicBezTo>
                  <a:cubicBezTo>
                    <a:pt x="146" y="33"/>
                    <a:pt x="114" y="1"/>
                    <a:pt x="74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3285425" y="4373863"/>
              <a:ext cx="5775" cy="550"/>
            </a:xfrm>
            <a:custGeom>
              <a:avLst/>
              <a:gdLst/>
              <a:ahLst/>
              <a:cxnLst/>
              <a:rect l="l" t="t" r="r" b="b"/>
              <a:pathLst>
                <a:path w="231" h="22" extrusionOk="0">
                  <a:moveTo>
                    <a:pt x="115" y="0"/>
                  </a:moveTo>
                  <a:cubicBezTo>
                    <a:pt x="52" y="0"/>
                    <a:pt x="0" y="5"/>
                    <a:pt x="0" y="11"/>
                  </a:cubicBezTo>
                  <a:cubicBezTo>
                    <a:pt x="0" y="17"/>
                    <a:pt x="52" y="21"/>
                    <a:pt x="115" y="21"/>
                  </a:cubicBezTo>
                  <a:cubicBezTo>
                    <a:pt x="179" y="21"/>
                    <a:pt x="231" y="17"/>
                    <a:pt x="231" y="11"/>
                  </a:cubicBezTo>
                  <a:cubicBezTo>
                    <a:pt x="231" y="5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3316050" y="4373863"/>
              <a:ext cx="5775" cy="550"/>
            </a:xfrm>
            <a:custGeom>
              <a:avLst/>
              <a:gdLst/>
              <a:ahLst/>
              <a:cxnLst/>
              <a:rect l="l" t="t" r="r" b="b"/>
              <a:pathLst>
                <a:path w="231" h="22" extrusionOk="0">
                  <a:moveTo>
                    <a:pt x="115" y="0"/>
                  </a:moveTo>
                  <a:cubicBezTo>
                    <a:pt x="52" y="0"/>
                    <a:pt x="0" y="5"/>
                    <a:pt x="0" y="11"/>
                  </a:cubicBezTo>
                  <a:cubicBezTo>
                    <a:pt x="0" y="17"/>
                    <a:pt x="52" y="21"/>
                    <a:pt x="115" y="21"/>
                  </a:cubicBezTo>
                  <a:cubicBezTo>
                    <a:pt x="179" y="21"/>
                    <a:pt x="231" y="17"/>
                    <a:pt x="231" y="11"/>
                  </a:cubicBezTo>
                  <a:cubicBezTo>
                    <a:pt x="231" y="5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3346675" y="4373863"/>
              <a:ext cx="5775" cy="550"/>
            </a:xfrm>
            <a:custGeom>
              <a:avLst/>
              <a:gdLst/>
              <a:ahLst/>
              <a:cxnLst/>
              <a:rect l="l" t="t" r="r" b="b"/>
              <a:pathLst>
                <a:path w="231" h="22" extrusionOk="0">
                  <a:moveTo>
                    <a:pt x="115" y="0"/>
                  </a:moveTo>
                  <a:cubicBezTo>
                    <a:pt x="52" y="0"/>
                    <a:pt x="0" y="5"/>
                    <a:pt x="0" y="11"/>
                  </a:cubicBezTo>
                  <a:cubicBezTo>
                    <a:pt x="0" y="17"/>
                    <a:pt x="52" y="21"/>
                    <a:pt x="115" y="21"/>
                  </a:cubicBezTo>
                  <a:cubicBezTo>
                    <a:pt x="179" y="21"/>
                    <a:pt x="231" y="17"/>
                    <a:pt x="231" y="11"/>
                  </a:cubicBezTo>
                  <a:cubicBezTo>
                    <a:pt x="231" y="5"/>
                    <a:pt x="179" y="0"/>
                    <a:pt x="11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377275" y="4373863"/>
              <a:ext cx="5800" cy="550"/>
            </a:xfrm>
            <a:custGeom>
              <a:avLst/>
              <a:gdLst/>
              <a:ahLst/>
              <a:cxnLst/>
              <a:rect l="l" t="t" r="r" b="b"/>
              <a:pathLst>
                <a:path w="232" h="22" extrusionOk="0">
                  <a:moveTo>
                    <a:pt x="116" y="0"/>
                  </a:moveTo>
                  <a:cubicBezTo>
                    <a:pt x="53" y="0"/>
                    <a:pt x="0" y="5"/>
                    <a:pt x="0" y="11"/>
                  </a:cubicBezTo>
                  <a:cubicBezTo>
                    <a:pt x="0" y="17"/>
                    <a:pt x="53" y="21"/>
                    <a:pt x="116" y="21"/>
                  </a:cubicBezTo>
                  <a:cubicBezTo>
                    <a:pt x="180" y="21"/>
                    <a:pt x="232" y="17"/>
                    <a:pt x="232" y="11"/>
                  </a:cubicBezTo>
                  <a:cubicBezTo>
                    <a:pt x="232" y="5"/>
                    <a:pt x="180" y="0"/>
                    <a:pt x="116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3407900" y="4373863"/>
              <a:ext cx="5775" cy="550"/>
            </a:xfrm>
            <a:custGeom>
              <a:avLst/>
              <a:gdLst/>
              <a:ahLst/>
              <a:cxnLst/>
              <a:rect l="l" t="t" r="r" b="b"/>
              <a:pathLst>
                <a:path w="231" h="22" extrusionOk="0">
                  <a:moveTo>
                    <a:pt x="116" y="0"/>
                  </a:moveTo>
                  <a:cubicBezTo>
                    <a:pt x="52" y="0"/>
                    <a:pt x="0" y="5"/>
                    <a:pt x="0" y="11"/>
                  </a:cubicBezTo>
                  <a:cubicBezTo>
                    <a:pt x="0" y="17"/>
                    <a:pt x="52" y="21"/>
                    <a:pt x="116" y="21"/>
                  </a:cubicBezTo>
                  <a:cubicBezTo>
                    <a:pt x="179" y="21"/>
                    <a:pt x="231" y="17"/>
                    <a:pt x="231" y="11"/>
                  </a:cubicBezTo>
                  <a:cubicBezTo>
                    <a:pt x="231" y="5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265225" y="4365088"/>
              <a:ext cx="4675" cy="550"/>
            </a:xfrm>
            <a:custGeom>
              <a:avLst/>
              <a:gdLst/>
              <a:ahLst/>
              <a:cxnLst/>
              <a:rect l="l" t="t" r="r" b="b"/>
              <a:pathLst>
                <a:path w="187" h="22" extrusionOk="0">
                  <a:moveTo>
                    <a:pt x="94" y="0"/>
                  </a:moveTo>
                  <a:cubicBezTo>
                    <a:pt x="42" y="0"/>
                    <a:pt x="1" y="5"/>
                    <a:pt x="1" y="11"/>
                  </a:cubicBezTo>
                  <a:cubicBezTo>
                    <a:pt x="1" y="17"/>
                    <a:pt x="42" y="21"/>
                    <a:pt x="94" y="21"/>
                  </a:cubicBezTo>
                  <a:cubicBezTo>
                    <a:pt x="146" y="21"/>
                    <a:pt x="187" y="17"/>
                    <a:pt x="187" y="11"/>
                  </a:cubicBezTo>
                  <a:cubicBezTo>
                    <a:pt x="187" y="5"/>
                    <a:pt x="146" y="0"/>
                    <a:pt x="9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265225" y="4353313"/>
              <a:ext cx="4675" cy="550"/>
            </a:xfrm>
            <a:custGeom>
              <a:avLst/>
              <a:gdLst/>
              <a:ahLst/>
              <a:cxnLst/>
              <a:rect l="l" t="t" r="r" b="b"/>
              <a:pathLst>
                <a:path w="187" h="22" extrusionOk="0">
                  <a:moveTo>
                    <a:pt x="94" y="1"/>
                  </a:moveTo>
                  <a:cubicBezTo>
                    <a:pt x="42" y="1"/>
                    <a:pt x="1" y="5"/>
                    <a:pt x="1" y="11"/>
                  </a:cubicBezTo>
                  <a:cubicBezTo>
                    <a:pt x="1" y="17"/>
                    <a:pt x="42" y="22"/>
                    <a:pt x="94" y="22"/>
                  </a:cubicBezTo>
                  <a:cubicBezTo>
                    <a:pt x="146" y="22"/>
                    <a:pt x="187" y="17"/>
                    <a:pt x="187" y="11"/>
                  </a:cubicBezTo>
                  <a:cubicBezTo>
                    <a:pt x="187" y="5"/>
                    <a:pt x="146" y="1"/>
                    <a:pt x="9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265225" y="4341538"/>
              <a:ext cx="4675" cy="575"/>
            </a:xfrm>
            <a:custGeom>
              <a:avLst/>
              <a:gdLst/>
              <a:ahLst/>
              <a:cxnLst/>
              <a:rect l="l" t="t" r="r" b="b"/>
              <a:pathLst>
                <a:path w="187" h="23" extrusionOk="0">
                  <a:moveTo>
                    <a:pt x="94" y="1"/>
                  </a:moveTo>
                  <a:cubicBezTo>
                    <a:pt x="42" y="1"/>
                    <a:pt x="1" y="6"/>
                    <a:pt x="1" y="11"/>
                  </a:cubicBezTo>
                  <a:cubicBezTo>
                    <a:pt x="1" y="18"/>
                    <a:pt x="42" y="23"/>
                    <a:pt x="94" y="23"/>
                  </a:cubicBezTo>
                  <a:cubicBezTo>
                    <a:pt x="146" y="23"/>
                    <a:pt x="187" y="18"/>
                    <a:pt x="187" y="11"/>
                  </a:cubicBezTo>
                  <a:cubicBezTo>
                    <a:pt x="187" y="6"/>
                    <a:pt x="146" y="1"/>
                    <a:pt x="9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265225" y="4329788"/>
              <a:ext cx="4675" cy="575"/>
            </a:xfrm>
            <a:custGeom>
              <a:avLst/>
              <a:gdLst/>
              <a:ahLst/>
              <a:cxnLst/>
              <a:rect l="l" t="t" r="r" b="b"/>
              <a:pathLst>
                <a:path w="187" h="23" extrusionOk="0">
                  <a:moveTo>
                    <a:pt x="94" y="0"/>
                  </a:moveTo>
                  <a:cubicBezTo>
                    <a:pt x="42" y="0"/>
                    <a:pt x="1" y="6"/>
                    <a:pt x="1" y="12"/>
                  </a:cubicBezTo>
                  <a:cubicBezTo>
                    <a:pt x="1" y="17"/>
                    <a:pt x="42" y="22"/>
                    <a:pt x="94" y="22"/>
                  </a:cubicBezTo>
                  <a:cubicBezTo>
                    <a:pt x="146" y="22"/>
                    <a:pt x="187" y="17"/>
                    <a:pt x="187" y="12"/>
                  </a:cubicBezTo>
                  <a:cubicBezTo>
                    <a:pt x="187" y="6"/>
                    <a:pt x="146" y="0"/>
                    <a:pt x="9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265225" y="4318038"/>
              <a:ext cx="4675" cy="550"/>
            </a:xfrm>
            <a:custGeom>
              <a:avLst/>
              <a:gdLst/>
              <a:ahLst/>
              <a:cxnLst/>
              <a:rect l="l" t="t" r="r" b="b"/>
              <a:pathLst>
                <a:path w="187" h="22" extrusionOk="0">
                  <a:moveTo>
                    <a:pt x="94" y="1"/>
                  </a:moveTo>
                  <a:cubicBezTo>
                    <a:pt x="42" y="1"/>
                    <a:pt x="1" y="5"/>
                    <a:pt x="1" y="11"/>
                  </a:cubicBezTo>
                  <a:cubicBezTo>
                    <a:pt x="1" y="17"/>
                    <a:pt x="42" y="22"/>
                    <a:pt x="94" y="22"/>
                  </a:cubicBezTo>
                  <a:cubicBezTo>
                    <a:pt x="146" y="22"/>
                    <a:pt x="187" y="17"/>
                    <a:pt x="187" y="11"/>
                  </a:cubicBezTo>
                  <a:cubicBezTo>
                    <a:pt x="187" y="5"/>
                    <a:pt x="146" y="1"/>
                    <a:pt x="9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265225" y="4306263"/>
              <a:ext cx="4675" cy="550"/>
            </a:xfrm>
            <a:custGeom>
              <a:avLst/>
              <a:gdLst/>
              <a:ahLst/>
              <a:cxnLst/>
              <a:rect l="l" t="t" r="r" b="b"/>
              <a:pathLst>
                <a:path w="187" h="22" extrusionOk="0">
                  <a:moveTo>
                    <a:pt x="94" y="1"/>
                  </a:moveTo>
                  <a:cubicBezTo>
                    <a:pt x="42" y="1"/>
                    <a:pt x="1" y="5"/>
                    <a:pt x="1" y="11"/>
                  </a:cubicBezTo>
                  <a:cubicBezTo>
                    <a:pt x="1" y="18"/>
                    <a:pt x="42" y="22"/>
                    <a:pt x="94" y="22"/>
                  </a:cubicBezTo>
                  <a:cubicBezTo>
                    <a:pt x="146" y="22"/>
                    <a:pt x="187" y="18"/>
                    <a:pt x="187" y="11"/>
                  </a:cubicBezTo>
                  <a:cubicBezTo>
                    <a:pt x="187" y="5"/>
                    <a:pt x="146" y="1"/>
                    <a:pt x="9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265225" y="4294513"/>
              <a:ext cx="4675" cy="575"/>
            </a:xfrm>
            <a:custGeom>
              <a:avLst/>
              <a:gdLst/>
              <a:ahLst/>
              <a:cxnLst/>
              <a:rect l="l" t="t" r="r" b="b"/>
              <a:pathLst>
                <a:path w="187" h="23" extrusionOk="0">
                  <a:moveTo>
                    <a:pt x="94" y="0"/>
                  </a:moveTo>
                  <a:cubicBezTo>
                    <a:pt x="42" y="0"/>
                    <a:pt x="1" y="6"/>
                    <a:pt x="1" y="11"/>
                  </a:cubicBezTo>
                  <a:cubicBezTo>
                    <a:pt x="1" y="17"/>
                    <a:pt x="42" y="22"/>
                    <a:pt x="94" y="22"/>
                  </a:cubicBezTo>
                  <a:cubicBezTo>
                    <a:pt x="146" y="22"/>
                    <a:pt x="187" y="17"/>
                    <a:pt x="187" y="11"/>
                  </a:cubicBezTo>
                  <a:cubicBezTo>
                    <a:pt x="187" y="6"/>
                    <a:pt x="146" y="0"/>
                    <a:pt x="9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273325" y="4266913"/>
              <a:ext cx="42950" cy="3075"/>
            </a:xfrm>
            <a:custGeom>
              <a:avLst/>
              <a:gdLst/>
              <a:ahLst/>
              <a:cxnLst/>
              <a:rect l="l" t="t" r="r" b="b"/>
              <a:pathLst>
                <a:path w="1718" h="123" extrusionOk="0">
                  <a:moveTo>
                    <a:pt x="1" y="1"/>
                  </a:moveTo>
                  <a:lnTo>
                    <a:pt x="1" y="122"/>
                  </a:lnTo>
                  <a:lnTo>
                    <a:pt x="1718" y="122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3273050" y="4275538"/>
              <a:ext cx="119900" cy="550"/>
            </a:xfrm>
            <a:custGeom>
              <a:avLst/>
              <a:gdLst/>
              <a:ahLst/>
              <a:cxnLst/>
              <a:rect l="l" t="t" r="r" b="b"/>
              <a:pathLst>
                <a:path w="4796" h="22" extrusionOk="0">
                  <a:moveTo>
                    <a:pt x="2398" y="1"/>
                  </a:moveTo>
                  <a:cubicBezTo>
                    <a:pt x="1073" y="1"/>
                    <a:pt x="0" y="5"/>
                    <a:pt x="0" y="11"/>
                  </a:cubicBezTo>
                  <a:cubicBezTo>
                    <a:pt x="0" y="17"/>
                    <a:pt x="1073" y="22"/>
                    <a:pt x="2398" y="22"/>
                  </a:cubicBezTo>
                  <a:cubicBezTo>
                    <a:pt x="3721" y="22"/>
                    <a:pt x="4795" y="17"/>
                    <a:pt x="4795" y="11"/>
                  </a:cubicBezTo>
                  <a:cubicBezTo>
                    <a:pt x="4795" y="5"/>
                    <a:pt x="3721" y="1"/>
                    <a:pt x="239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276000" y="4388513"/>
              <a:ext cx="73150" cy="575"/>
            </a:xfrm>
            <a:custGeom>
              <a:avLst/>
              <a:gdLst/>
              <a:ahLst/>
              <a:cxnLst/>
              <a:rect l="l" t="t" r="r" b="b"/>
              <a:pathLst>
                <a:path w="2926" h="23" extrusionOk="0">
                  <a:moveTo>
                    <a:pt x="1463" y="1"/>
                  </a:moveTo>
                  <a:cubicBezTo>
                    <a:pt x="655" y="1"/>
                    <a:pt x="1" y="6"/>
                    <a:pt x="1" y="11"/>
                  </a:cubicBezTo>
                  <a:cubicBezTo>
                    <a:pt x="1" y="18"/>
                    <a:pt x="655" y="23"/>
                    <a:pt x="1463" y="23"/>
                  </a:cubicBezTo>
                  <a:cubicBezTo>
                    <a:pt x="2270" y="23"/>
                    <a:pt x="2925" y="18"/>
                    <a:pt x="2925" y="11"/>
                  </a:cubicBezTo>
                  <a:cubicBezTo>
                    <a:pt x="2925" y="6"/>
                    <a:pt x="2270" y="1"/>
                    <a:pt x="146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3277950" y="4394038"/>
              <a:ext cx="15625" cy="575"/>
            </a:xfrm>
            <a:custGeom>
              <a:avLst/>
              <a:gdLst/>
              <a:ahLst/>
              <a:cxnLst/>
              <a:rect l="l" t="t" r="r" b="b"/>
              <a:pathLst>
                <a:path w="625" h="23" extrusionOk="0">
                  <a:moveTo>
                    <a:pt x="312" y="1"/>
                  </a:moveTo>
                  <a:cubicBezTo>
                    <a:pt x="140" y="1"/>
                    <a:pt x="1" y="6"/>
                    <a:pt x="1" y="11"/>
                  </a:cubicBezTo>
                  <a:cubicBezTo>
                    <a:pt x="1" y="17"/>
                    <a:pt x="140" y="23"/>
                    <a:pt x="312" y="23"/>
                  </a:cubicBezTo>
                  <a:cubicBezTo>
                    <a:pt x="485" y="23"/>
                    <a:pt x="625" y="17"/>
                    <a:pt x="625" y="11"/>
                  </a:cubicBezTo>
                  <a:cubicBezTo>
                    <a:pt x="625" y="6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363400" y="4387563"/>
              <a:ext cx="52000" cy="550"/>
            </a:xfrm>
            <a:custGeom>
              <a:avLst/>
              <a:gdLst/>
              <a:ahLst/>
              <a:cxnLst/>
              <a:rect l="l" t="t" r="r" b="b"/>
              <a:pathLst>
                <a:path w="2080" h="22" extrusionOk="0">
                  <a:moveTo>
                    <a:pt x="1040" y="1"/>
                  </a:moveTo>
                  <a:cubicBezTo>
                    <a:pt x="466" y="1"/>
                    <a:pt x="1" y="5"/>
                    <a:pt x="1" y="11"/>
                  </a:cubicBezTo>
                  <a:cubicBezTo>
                    <a:pt x="1" y="16"/>
                    <a:pt x="466" y="21"/>
                    <a:pt x="1040" y="21"/>
                  </a:cubicBezTo>
                  <a:cubicBezTo>
                    <a:pt x="1614" y="21"/>
                    <a:pt x="2080" y="16"/>
                    <a:pt x="2080" y="11"/>
                  </a:cubicBezTo>
                  <a:cubicBezTo>
                    <a:pt x="2080" y="5"/>
                    <a:pt x="1614" y="1"/>
                    <a:pt x="104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3370875" y="4391113"/>
              <a:ext cx="16275" cy="575"/>
            </a:xfrm>
            <a:custGeom>
              <a:avLst/>
              <a:gdLst/>
              <a:ahLst/>
              <a:cxnLst/>
              <a:rect l="l" t="t" r="r" b="b"/>
              <a:pathLst>
                <a:path w="651" h="23" extrusionOk="0">
                  <a:moveTo>
                    <a:pt x="325" y="1"/>
                  </a:moveTo>
                  <a:cubicBezTo>
                    <a:pt x="146" y="1"/>
                    <a:pt x="1" y="6"/>
                    <a:pt x="1" y="11"/>
                  </a:cubicBezTo>
                  <a:cubicBezTo>
                    <a:pt x="1" y="17"/>
                    <a:pt x="146" y="23"/>
                    <a:pt x="325" y="23"/>
                  </a:cubicBezTo>
                  <a:cubicBezTo>
                    <a:pt x="505" y="23"/>
                    <a:pt x="650" y="17"/>
                    <a:pt x="650" y="11"/>
                  </a:cubicBezTo>
                  <a:cubicBezTo>
                    <a:pt x="650" y="6"/>
                    <a:pt x="505" y="1"/>
                    <a:pt x="32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2110100" y="4467113"/>
              <a:ext cx="119325" cy="570950"/>
            </a:xfrm>
            <a:custGeom>
              <a:avLst/>
              <a:gdLst/>
              <a:ahLst/>
              <a:cxnLst/>
              <a:rect l="l" t="t" r="r" b="b"/>
              <a:pathLst>
                <a:path w="4773" h="22838" extrusionOk="0">
                  <a:moveTo>
                    <a:pt x="2582" y="0"/>
                  </a:moveTo>
                  <a:lnTo>
                    <a:pt x="0" y="22838"/>
                  </a:lnTo>
                  <a:lnTo>
                    <a:pt x="1195" y="22838"/>
                  </a:lnTo>
                  <a:lnTo>
                    <a:pt x="4773" y="773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2082550" y="4421388"/>
              <a:ext cx="1651600" cy="72250"/>
            </a:xfrm>
            <a:custGeom>
              <a:avLst/>
              <a:gdLst/>
              <a:ahLst/>
              <a:cxnLst/>
              <a:rect l="l" t="t" r="r" b="b"/>
              <a:pathLst>
                <a:path w="66064" h="2890" extrusionOk="0">
                  <a:moveTo>
                    <a:pt x="0" y="0"/>
                  </a:moveTo>
                  <a:lnTo>
                    <a:pt x="0" y="2889"/>
                  </a:lnTo>
                  <a:lnTo>
                    <a:pt x="66063" y="2889"/>
                  </a:lnTo>
                  <a:lnTo>
                    <a:pt x="66063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085175" y="4422438"/>
              <a:ext cx="347300" cy="53100"/>
            </a:xfrm>
            <a:custGeom>
              <a:avLst/>
              <a:gdLst/>
              <a:ahLst/>
              <a:cxnLst/>
              <a:rect l="l" t="t" r="r" b="b"/>
              <a:pathLst>
                <a:path w="13892" h="2124" extrusionOk="0">
                  <a:moveTo>
                    <a:pt x="13889" y="0"/>
                  </a:moveTo>
                  <a:cubicBezTo>
                    <a:pt x="13875" y="0"/>
                    <a:pt x="13764" y="184"/>
                    <a:pt x="13453" y="357"/>
                  </a:cubicBezTo>
                  <a:cubicBezTo>
                    <a:pt x="13293" y="443"/>
                    <a:pt x="13080" y="519"/>
                    <a:pt x="12823" y="554"/>
                  </a:cubicBezTo>
                  <a:cubicBezTo>
                    <a:pt x="12660" y="579"/>
                    <a:pt x="12481" y="589"/>
                    <a:pt x="12287" y="589"/>
                  </a:cubicBezTo>
                  <a:cubicBezTo>
                    <a:pt x="12176" y="589"/>
                    <a:pt x="12061" y="586"/>
                    <a:pt x="11942" y="581"/>
                  </a:cubicBezTo>
                  <a:cubicBezTo>
                    <a:pt x="11615" y="567"/>
                    <a:pt x="11260" y="513"/>
                    <a:pt x="10879" y="449"/>
                  </a:cubicBezTo>
                  <a:cubicBezTo>
                    <a:pt x="10498" y="386"/>
                    <a:pt x="10089" y="310"/>
                    <a:pt x="9651" y="295"/>
                  </a:cubicBezTo>
                  <a:cubicBezTo>
                    <a:pt x="9590" y="293"/>
                    <a:pt x="9529" y="291"/>
                    <a:pt x="9467" y="291"/>
                  </a:cubicBezTo>
                  <a:cubicBezTo>
                    <a:pt x="8639" y="291"/>
                    <a:pt x="7753" y="511"/>
                    <a:pt x="6874" y="825"/>
                  </a:cubicBezTo>
                  <a:cubicBezTo>
                    <a:pt x="5927" y="1164"/>
                    <a:pt x="5050" y="1548"/>
                    <a:pt x="4216" y="1783"/>
                  </a:cubicBezTo>
                  <a:cubicBezTo>
                    <a:pt x="3798" y="1902"/>
                    <a:pt x="3395" y="1987"/>
                    <a:pt x="3012" y="2029"/>
                  </a:cubicBezTo>
                  <a:cubicBezTo>
                    <a:pt x="2815" y="2051"/>
                    <a:pt x="2623" y="2061"/>
                    <a:pt x="2439" y="2061"/>
                  </a:cubicBezTo>
                  <a:cubicBezTo>
                    <a:pt x="2268" y="2061"/>
                    <a:pt x="2103" y="2053"/>
                    <a:pt x="1946" y="2037"/>
                  </a:cubicBezTo>
                  <a:cubicBezTo>
                    <a:pt x="1293" y="1973"/>
                    <a:pt x="791" y="1773"/>
                    <a:pt x="474" y="1593"/>
                  </a:cubicBezTo>
                  <a:cubicBezTo>
                    <a:pt x="314" y="1503"/>
                    <a:pt x="197" y="1421"/>
                    <a:pt x="121" y="1364"/>
                  </a:cubicBezTo>
                  <a:cubicBezTo>
                    <a:pt x="85" y="1338"/>
                    <a:pt x="56" y="1316"/>
                    <a:pt x="32" y="1298"/>
                  </a:cubicBezTo>
                  <a:cubicBezTo>
                    <a:pt x="14" y="1285"/>
                    <a:pt x="3" y="1278"/>
                    <a:pt x="1" y="1278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278"/>
                    <a:pt x="142" y="1428"/>
                    <a:pt x="459" y="1620"/>
                  </a:cubicBezTo>
                  <a:cubicBezTo>
                    <a:pt x="773" y="1811"/>
                    <a:pt x="1279" y="2022"/>
                    <a:pt x="1939" y="2095"/>
                  </a:cubicBezTo>
                  <a:cubicBezTo>
                    <a:pt x="2112" y="2113"/>
                    <a:pt x="2295" y="2124"/>
                    <a:pt x="2486" y="2124"/>
                  </a:cubicBezTo>
                  <a:cubicBezTo>
                    <a:pt x="2658" y="2124"/>
                    <a:pt x="2836" y="2115"/>
                    <a:pt x="3020" y="2096"/>
                  </a:cubicBezTo>
                  <a:cubicBezTo>
                    <a:pt x="3407" y="2056"/>
                    <a:pt x="3815" y="1973"/>
                    <a:pt x="4236" y="1855"/>
                  </a:cubicBezTo>
                  <a:cubicBezTo>
                    <a:pt x="5078" y="1622"/>
                    <a:pt x="5958" y="1239"/>
                    <a:pt x="6901" y="902"/>
                  </a:cubicBezTo>
                  <a:cubicBezTo>
                    <a:pt x="7785" y="585"/>
                    <a:pt x="8668" y="367"/>
                    <a:pt x="9490" y="367"/>
                  </a:cubicBezTo>
                  <a:cubicBezTo>
                    <a:pt x="9543" y="367"/>
                    <a:pt x="9596" y="367"/>
                    <a:pt x="9648" y="369"/>
                  </a:cubicBezTo>
                  <a:cubicBezTo>
                    <a:pt x="10080" y="382"/>
                    <a:pt x="10486" y="455"/>
                    <a:pt x="10868" y="515"/>
                  </a:cubicBezTo>
                  <a:cubicBezTo>
                    <a:pt x="11250" y="577"/>
                    <a:pt x="11609" y="627"/>
                    <a:pt x="11940" y="638"/>
                  </a:cubicBezTo>
                  <a:cubicBezTo>
                    <a:pt x="12032" y="641"/>
                    <a:pt x="12121" y="643"/>
                    <a:pt x="12208" y="643"/>
                  </a:cubicBezTo>
                  <a:cubicBezTo>
                    <a:pt x="12434" y="643"/>
                    <a:pt x="12642" y="631"/>
                    <a:pt x="12830" y="599"/>
                  </a:cubicBezTo>
                  <a:cubicBezTo>
                    <a:pt x="13091" y="560"/>
                    <a:pt x="13308" y="478"/>
                    <a:pt x="13468" y="385"/>
                  </a:cubicBezTo>
                  <a:cubicBezTo>
                    <a:pt x="13630" y="292"/>
                    <a:pt x="13735" y="189"/>
                    <a:pt x="13800" y="119"/>
                  </a:cubicBezTo>
                  <a:cubicBezTo>
                    <a:pt x="13832" y="82"/>
                    <a:pt x="13854" y="52"/>
                    <a:pt x="13869" y="32"/>
                  </a:cubicBezTo>
                  <a:cubicBezTo>
                    <a:pt x="13885" y="13"/>
                    <a:pt x="13892" y="2"/>
                    <a:pt x="13890" y="1"/>
                  </a:cubicBezTo>
                  <a:cubicBezTo>
                    <a:pt x="13890" y="1"/>
                    <a:pt x="13889" y="0"/>
                    <a:pt x="1388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100650" y="4423338"/>
              <a:ext cx="151225" cy="29325"/>
            </a:xfrm>
            <a:custGeom>
              <a:avLst/>
              <a:gdLst/>
              <a:ahLst/>
              <a:cxnLst/>
              <a:rect l="l" t="t" r="r" b="b"/>
              <a:pathLst>
                <a:path w="6049" h="1173" extrusionOk="0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0" y="1"/>
                    <a:pt x="5" y="23"/>
                    <a:pt x="19" y="67"/>
                  </a:cubicBezTo>
                  <a:cubicBezTo>
                    <a:pt x="35" y="108"/>
                    <a:pt x="61" y="170"/>
                    <a:pt x="110" y="241"/>
                  </a:cubicBezTo>
                  <a:cubicBezTo>
                    <a:pt x="205" y="385"/>
                    <a:pt x="394" y="557"/>
                    <a:pt x="666" y="695"/>
                  </a:cubicBezTo>
                  <a:cubicBezTo>
                    <a:pt x="1174" y="948"/>
                    <a:pt x="1935" y="1173"/>
                    <a:pt x="2794" y="1173"/>
                  </a:cubicBezTo>
                  <a:cubicBezTo>
                    <a:pt x="2852" y="1173"/>
                    <a:pt x="2910" y="1172"/>
                    <a:pt x="2969" y="1170"/>
                  </a:cubicBezTo>
                  <a:cubicBezTo>
                    <a:pt x="3433" y="1156"/>
                    <a:pt x="3871" y="1079"/>
                    <a:pt x="4257" y="969"/>
                  </a:cubicBezTo>
                  <a:cubicBezTo>
                    <a:pt x="4643" y="858"/>
                    <a:pt x="4974" y="708"/>
                    <a:pt x="5243" y="567"/>
                  </a:cubicBezTo>
                  <a:cubicBezTo>
                    <a:pt x="5509" y="422"/>
                    <a:pt x="5711" y="283"/>
                    <a:pt x="5845" y="180"/>
                  </a:cubicBezTo>
                  <a:cubicBezTo>
                    <a:pt x="5978" y="74"/>
                    <a:pt x="6048" y="14"/>
                    <a:pt x="6045" y="9"/>
                  </a:cubicBezTo>
                  <a:cubicBezTo>
                    <a:pt x="6045" y="9"/>
                    <a:pt x="6045" y="9"/>
                    <a:pt x="6044" y="9"/>
                  </a:cubicBezTo>
                  <a:cubicBezTo>
                    <a:pt x="6035" y="9"/>
                    <a:pt x="5958" y="60"/>
                    <a:pt x="5827" y="153"/>
                  </a:cubicBezTo>
                  <a:cubicBezTo>
                    <a:pt x="5688" y="249"/>
                    <a:pt x="5483" y="380"/>
                    <a:pt x="5215" y="517"/>
                  </a:cubicBezTo>
                  <a:cubicBezTo>
                    <a:pt x="4947" y="648"/>
                    <a:pt x="4618" y="791"/>
                    <a:pt x="4236" y="896"/>
                  </a:cubicBezTo>
                  <a:cubicBezTo>
                    <a:pt x="3854" y="1001"/>
                    <a:pt x="3423" y="1075"/>
                    <a:pt x="2966" y="1089"/>
                  </a:cubicBezTo>
                  <a:cubicBezTo>
                    <a:pt x="2907" y="1091"/>
                    <a:pt x="2848" y="1092"/>
                    <a:pt x="2790" y="1092"/>
                  </a:cubicBezTo>
                  <a:cubicBezTo>
                    <a:pt x="1946" y="1092"/>
                    <a:pt x="1196" y="879"/>
                    <a:pt x="692" y="643"/>
                  </a:cubicBezTo>
                  <a:cubicBezTo>
                    <a:pt x="422" y="515"/>
                    <a:pt x="235" y="356"/>
                    <a:pt x="136" y="222"/>
                  </a:cubicBezTo>
                  <a:cubicBezTo>
                    <a:pt x="37" y="93"/>
                    <a:pt x="13" y="0"/>
                    <a:pt x="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2507375" y="4437988"/>
              <a:ext cx="209125" cy="52575"/>
            </a:xfrm>
            <a:custGeom>
              <a:avLst/>
              <a:gdLst/>
              <a:ahLst/>
              <a:cxnLst/>
              <a:rect l="l" t="t" r="r" b="b"/>
              <a:pathLst>
                <a:path w="8365" h="2103" extrusionOk="0">
                  <a:moveTo>
                    <a:pt x="5230" y="1"/>
                  </a:moveTo>
                  <a:cubicBezTo>
                    <a:pt x="4179" y="1"/>
                    <a:pt x="3235" y="222"/>
                    <a:pt x="2480" y="518"/>
                  </a:cubicBezTo>
                  <a:cubicBezTo>
                    <a:pt x="1626" y="853"/>
                    <a:pt x="998" y="1262"/>
                    <a:pt x="596" y="1576"/>
                  </a:cubicBezTo>
                  <a:cubicBezTo>
                    <a:pt x="397" y="1737"/>
                    <a:pt x="245" y="1865"/>
                    <a:pt x="149" y="1959"/>
                  </a:cubicBezTo>
                  <a:cubicBezTo>
                    <a:pt x="102" y="2003"/>
                    <a:pt x="66" y="2037"/>
                    <a:pt x="38" y="2065"/>
                  </a:cubicBezTo>
                  <a:cubicBezTo>
                    <a:pt x="13" y="2088"/>
                    <a:pt x="0" y="2101"/>
                    <a:pt x="1" y="2102"/>
                  </a:cubicBezTo>
                  <a:cubicBezTo>
                    <a:pt x="1" y="2102"/>
                    <a:pt x="1" y="2102"/>
                    <a:pt x="1" y="2102"/>
                  </a:cubicBezTo>
                  <a:cubicBezTo>
                    <a:pt x="4" y="2102"/>
                    <a:pt x="18" y="2092"/>
                    <a:pt x="43" y="2071"/>
                  </a:cubicBezTo>
                  <a:cubicBezTo>
                    <a:pt x="73" y="2045"/>
                    <a:pt x="111" y="2012"/>
                    <a:pt x="159" y="1971"/>
                  </a:cubicBezTo>
                  <a:cubicBezTo>
                    <a:pt x="259" y="1880"/>
                    <a:pt x="414" y="1757"/>
                    <a:pt x="615" y="1602"/>
                  </a:cubicBezTo>
                  <a:cubicBezTo>
                    <a:pt x="1022" y="1296"/>
                    <a:pt x="1651" y="897"/>
                    <a:pt x="2501" y="572"/>
                  </a:cubicBezTo>
                  <a:cubicBezTo>
                    <a:pt x="3246" y="286"/>
                    <a:pt x="4175" y="74"/>
                    <a:pt x="5205" y="74"/>
                  </a:cubicBezTo>
                  <a:cubicBezTo>
                    <a:pt x="5346" y="74"/>
                    <a:pt x="5489" y="78"/>
                    <a:pt x="5633" y="86"/>
                  </a:cubicBezTo>
                  <a:cubicBezTo>
                    <a:pt x="6231" y="124"/>
                    <a:pt x="6861" y="227"/>
                    <a:pt x="7467" y="467"/>
                  </a:cubicBezTo>
                  <a:cubicBezTo>
                    <a:pt x="7619" y="528"/>
                    <a:pt x="7770" y="592"/>
                    <a:pt x="7907" y="682"/>
                  </a:cubicBezTo>
                  <a:cubicBezTo>
                    <a:pt x="8040" y="770"/>
                    <a:pt x="8167" y="883"/>
                    <a:pt x="8220" y="1032"/>
                  </a:cubicBezTo>
                  <a:cubicBezTo>
                    <a:pt x="8277" y="1179"/>
                    <a:pt x="8244" y="1350"/>
                    <a:pt x="8143" y="1476"/>
                  </a:cubicBezTo>
                  <a:cubicBezTo>
                    <a:pt x="8044" y="1604"/>
                    <a:pt x="7898" y="1698"/>
                    <a:pt x="7743" y="1765"/>
                  </a:cubicBezTo>
                  <a:cubicBezTo>
                    <a:pt x="7645" y="1809"/>
                    <a:pt x="7542" y="1842"/>
                    <a:pt x="7435" y="1865"/>
                  </a:cubicBezTo>
                  <a:cubicBezTo>
                    <a:pt x="7329" y="1893"/>
                    <a:pt x="7223" y="1914"/>
                    <a:pt x="7116" y="1932"/>
                  </a:cubicBezTo>
                  <a:cubicBezTo>
                    <a:pt x="6902" y="1967"/>
                    <a:pt x="6688" y="1989"/>
                    <a:pt x="6476" y="1993"/>
                  </a:cubicBezTo>
                  <a:cubicBezTo>
                    <a:pt x="6418" y="1995"/>
                    <a:pt x="6360" y="1996"/>
                    <a:pt x="6302" y="1996"/>
                  </a:cubicBezTo>
                  <a:cubicBezTo>
                    <a:pt x="5936" y="1996"/>
                    <a:pt x="5577" y="1960"/>
                    <a:pt x="5229" y="1908"/>
                  </a:cubicBezTo>
                  <a:cubicBezTo>
                    <a:pt x="4824" y="1849"/>
                    <a:pt x="4434" y="1765"/>
                    <a:pt x="4056" y="1681"/>
                  </a:cubicBezTo>
                  <a:cubicBezTo>
                    <a:pt x="3962" y="1659"/>
                    <a:pt x="3867" y="1638"/>
                    <a:pt x="3775" y="1618"/>
                  </a:cubicBezTo>
                  <a:cubicBezTo>
                    <a:pt x="3681" y="1597"/>
                    <a:pt x="3595" y="1572"/>
                    <a:pt x="3518" y="1528"/>
                  </a:cubicBezTo>
                  <a:cubicBezTo>
                    <a:pt x="3442" y="1485"/>
                    <a:pt x="3385" y="1418"/>
                    <a:pt x="3395" y="1342"/>
                  </a:cubicBezTo>
                  <a:cubicBezTo>
                    <a:pt x="3402" y="1267"/>
                    <a:pt x="3469" y="1205"/>
                    <a:pt x="3539" y="1154"/>
                  </a:cubicBezTo>
                  <a:cubicBezTo>
                    <a:pt x="4038" y="799"/>
                    <a:pt x="4614" y="657"/>
                    <a:pt x="5137" y="657"/>
                  </a:cubicBezTo>
                  <a:cubicBezTo>
                    <a:pt x="5228" y="657"/>
                    <a:pt x="5317" y="661"/>
                    <a:pt x="5404" y="669"/>
                  </a:cubicBezTo>
                  <a:cubicBezTo>
                    <a:pt x="5982" y="722"/>
                    <a:pt x="6465" y="945"/>
                    <a:pt x="6810" y="1207"/>
                  </a:cubicBezTo>
                  <a:lnTo>
                    <a:pt x="6810" y="1207"/>
                  </a:lnTo>
                  <a:cubicBezTo>
                    <a:pt x="6516" y="1355"/>
                    <a:pt x="6235" y="1400"/>
                    <a:pt x="6003" y="1400"/>
                  </a:cubicBezTo>
                  <a:cubicBezTo>
                    <a:pt x="5882" y="1400"/>
                    <a:pt x="5774" y="1388"/>
                    <a:pt x="5684" y="1372"/>
                  </a:cubicBezTo>
                  <a:cubicBezTo>
                    <a:pt x="5548" y="1348"/>
                    <a:pt x="5448" y="1314"/>
                    <a:pt x="5380" y="1291"/>
                  </a:cubicBezTo>
                  <a:cubicBezTo>
                    <a:pt x="5318" y="1268"/>
                    <a:pt x="5284" y="1254"/>
                    <a:pt x="5278" y="1254"/>
                  </a:cubicBezTo>
                  <a:cubicBezTo>
                    <a:pt x="5278" y="1254"/>
                    <a:pt x="5278" y="1254"/>
                    <a:pt x="5278" y="1254"/>
                  </a:cubicBezTo>
                  <a:cubicBezTo>
                    <a:pt x="5278" y="1254"/>
                    <a:pt x="5406" y="1336"/>
                    <a:pt x="5680" y="1395"/>
                  </a:cubicBezTo>
                  <a:cubicBezTo>
                    <a:pt x="5779" y="1415"/>
                    <a:pt x="5900" y="1430"/>
                    <a:pt x="6038" y="1430"/>
                  </a:cubicBezTo>
                  <a:cubicBezTo>
                    <a:pt x="6276" y="1430"/>
                    <a:pt x="6562" y="1384"/>
                    <a:pt x="6861" y="1230"/>
                  </a:cubicBezTo>
                  <a:lnTo>
                    <a:pt x="6892" y="1215"/>
                  </a:lnTo>
                  <a:lnTo>
                    <a:pt x="6865" y="1193"/>
                  </a:lnTo>
                  <a:cubicBezTo>
                    <a:pt x="6515" y="914"/>
                    <a:pt x="6014" y="669"/>
                    <a:pt x="5409" y="610"/>
                  </a:cubicBezTo>
                  <a:cubicBezTo>
                    <a:pt x="5314" y="600"/>
                    <a:pt x="5216" y="595"/>
                    <a:pt x="5117" y="595"/>
                  </a:cubicBezTo>
                  <a:cubicBezTo>
                    <a:pt x="4588" y="595"/>
                    <a:pt x="4006" y="738"/>
                    <a:pt x="3497" y="1096"/>
                  </a:cubicBezTo>
                  <a:cubicBezTo>
                    <a:pt x="3426" y="1150"/>
                    <a:pt x="3337" y="1218"/>
                    <a:pt x="3323" y="1334"/>
                  </a:cubicBezTo>
                  <a:cubicBezTo>
                    <a:pt x="3316" y="1388"/>
                    <a:pt x="3333" y="1446"/>
                    <a:pt x="3365" y="1489"/>
                  </a:cubicBezTo>
                  <a:cubicBezTo>
                    <a:pt x="3397" y="1534"/>
                    <a:pt x="3438" y="1565"/>
                    <a:pt x="3481" y="1591"/>
                  </a:cubicBezTo>
                  <a:cubicBezTo>
                    <a:pt x="3567" y="1642"/>
                    <a:pt x="3665" y="1670"/>
                    <a:pt x="3758" y="1690"/>
                  </a:cubicBezTo>
                  <a:cubicBezTo>
                    <a:pt x="3851" y="1712"/>
                    <a:pt x="3945" y="1733"/>
                    <a:pt x="4039" y="1755"/>
                  </a:cubicBezTo>
                  <a:cubicBezTo>
                    <a:pt x="4417" y="1840"/>
                    <a:pt x="4810" y="1926"/>
                    <a:pt x="5217" y="1986"/>
                  </a:cubicBezTo>
                  <a:cubicBezTo>
                    <a:pt x="5569" y="2039"/>
                    <a:pt x="5933" y="2076"/>
                    <a:pt x="6304" y="2076"/>
                  </a:cubicBezTo>
                  <a:cubicBezTo>
                    <a:pt x="6362" y="2076"/>
                    <a:pt x="6420" y="2075"/>
                    <a:pt x="6478" y="2073"/>
                  </a:cubicBezTo>
                  <a:cubicBezTo>
                    <a:pt x="6695" y="2069"/>
                    <a:pt x="6912" y="2047"/>
                    <a:pt x="7129" y="2011"/>
                  </a:cubicBezTo>
                  <a:cubicBezTo>
                    <a:pt x="7239" y="1993"/>
                    <a:pt x="7347" y="1972"/>
                    <a:pt x="7455" y="1944"/>
                  </a:cubicBezTo>
                  <a:cubicBezTo>
                    <a:pt x="7562" y="1920"/>
                    <a:pt x="7673" y="1886"/>
                    <a:pt x="7776" y="1839"/>
                  </a:cubicBezTo>
                  <a:cubicBezTo>
                    <a:pt x="7939" y="1768"/>
                    <a:pt x="8095" y="1670"/>
                    <a:pt x="8208" y="1525"/>
                  </a:cubicBezTo>
                  <a:cubicBezTo>
                    <a:pt x="8323" y="1384"/>
                    <a:pt x="8364" y="1177"/>
                    <a:pt x="8297" y="1004"/>
                  </a:cubicBezTo>
                  <a:cubicBezTo>
                    <a:pt x="8232" y="830"/>
                    <a:pt x="8092" y="708"/>
                    <a:pt x="7950" y="613"/>
                  </a:cubicBezTo>
                  <a:cubicBezTo>
                    <a:pt x="7806" y="520"/>
                    <a:pt x="7650" y="455"/>
                    <a:pt x="7497" y="393"/>
                  </a:cubicBezTo>
                  <a:cubicBezTo>
                    <a:pt x="6879" y="151"/>
                    <a:pt x="6241" y="47"/>
                    <a:pt x="5637" y="12"/>
                  </a:cubicBezTo>
                  <a:cubicBezTo>
                    <a:pt x="5500" y="4"/>
                    <a:pt x="5364" y="1"/>
                    <a:pt x="523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2794400" y="4424313"/>
              <a:ext cx="60575" cy="68875"/>
            </a:xfrm>
            <a:custGeom>
              <a:avLst/>
              <a:gdLst/>
              <a:ahLst/>
              <a:cxnLst/>
              <a:rect l="l" t="t" r="r" b="b"/>
              <a:pathLst>
                <a:path w="2423" h="2755" extrusionOk="0">
                  <a:moveTo>
                    <a:pt x="2297" y="1"/>
                  </a:moveTo>
                  <a:cubicBezTo>
                    <a:pt x="2297" y="1"/>
                    <a:pt x="2297" y="1"/>
                    <a:pt x="2297" y="1"/>
                  </a:cubicBezTo>
                  <a:cubicBezTo>
                    <a:pt x="2277" y="5"/>
                    <a:pt x="2393" y="217"/>
                    <a:pt x="2349" y="575"/>
                  </a:cubicBezTo>
                  <a:cubicBezTo>
                    <a:pt x="2313" y="930"/>
                    <a:pt x="2088" y="1394"/>
                    <a:pt x="1703" y="1786"/>
                  </a:cubicBezTo>
                  <a:cubicBezTo>
                    <a:pt x="1516" y="1986"/>
                    <a:pt x="1317" y="2157"/>
                    <a:pt x="1120" y="2289"/>
                  </a:cubicBezTo>
                  <a:cubicBezTo>
                    <a:pt x="923" y="2420"/>
                    <a:pt x="730" y="2515"/>
                    <a:pt x="562" y="2579"/>
                  </a:cubicBezTo>
                  <a:cubicBezTo>
                    <a:pt x="225" y="2706"/>
                    <a:pt x="0" y="2737"/>
                    <a:pt x="3" y="2752"/>
                  </a:cubicBezTo>
                  <a:cubicBezTo>
                    <a:pt x="3" y="2754"/>
                    <a:pt x="7" y="2754"/>
                    <a:pt x="15" y="2754"/>
                  </a:cubicBezTo>
                  <a:cubicBezTo>
                    <a:pt x="37" y="2754"/>
                    <a:pt x="88" y="2749"/>
                    <a:pt x="162" y="2738"/>
                  </a:cubicBezTo>
                  <a:cubicBezTo>
                    <a:pt x="262" y="2721"/>
                    <a:pt x="408" y="2692"/>
                    <a:pt x="582" y="2633"/>
                  </a:cubicBezTo>
                  <a:cubicBezTo>
                    <a:pt x="755" y="2574"/>
                    <a:pt x="956" y="2483"/>
                    <a:pt x="1161" y="2351"/>
                  </a:cubicBezTo>
                  <a:cubicBezTo>
                    <a:pt x="1366" y="2220"/>
                    <a:pt x="1572" y="2046"/>
                    <a:pt x="1762" y="1841"/>
                  </a:cubicBezTo>
                  <a:cubicBezTo>
                    <a:pt x="2156" y="1442"/>
                    <a:pt x="2384" y="953"/>
                    <a:pt x="2406" y="580"/>
                  </a:cubicBezTo>
                  <a:cubicBezTo>
                    <a:pt x="2422" y="395"/>
                    <a:pt x="2394" y="244"/>
                    <a:pt x="2362" y="147"/>
                  </a:cubicBezTo>
                  <a:cubicBezTo>
                    <a:pt x="2332" y="50"/>
                    <a:pt x="2301" y="1"/>
                    <a:pt x="229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907525" y="4442163"/>
              <a:ext cx="240900" cy="50975"/>
            </a:xfrm>
            <a:custGeom>
              <a:avLst/>
              <a:gdLst/>
              <a:ahLst/>
              <a:cxnLst/>
              <a:rect l="l" t="t" r="r" b="b"/>
              <a:pathLst>
                <a:path w="9636" h="2039" extrusionOk="0">
                  <a:moveTo>
                    <a:pt x="3718" y="1"/>
                  </a:moveTo>
                  <a:cubicBezTo>
                    <a:pt x="3353" y="1"/>
                    <a:pt x="3000" y="59"/>
                    <a:pt x="2681" y="152"/>
                  </a:cubicBezTo>
                  <a:cubicBezTo>
                    <a:pt x="2052" y="336"/>
                    <a:pt x="1544" y="652"/>
                    <a:pt x="1152" y="946"/>
                  </a:cubicBezTo>
                  <a:cubicBezTo>
                    <a:pt x="759" y="1242"/>
                    <a:pt x="476" y="1523"/>
                    <a:pt x="285" y="1719"/>
                  </a:cubicBezTo>
                  <a:cubicBezTo>
                    <a:pt x="190" y="1819"/>
                    <a:pt x="118" y="1897"/>
                    <a:pt x="71" y="1952"/>
                  </a:cubicBezTo>
                  <a:cubicBezTo>
                    <a:pt x="24" y="2007"/>
                    <a:pt x="1" y="2036"/>
                    <a:pt x="2" y="2038"/>
                  </a:cubicBezTo>
                  <a:cubicBezTo>
                    <a:pt x="2" y="2038"/>
                    <a:pt x="2" y="2038"/>
                    <a:pt x="3" y="2038"/>
                  </a:cubicBezTo>
                  <a:cubicBezTo>
                    <a:pt x="6" y="2038"/>
                    <a:pt x="34" y="2012"/>
                    <a:pt x="84" y="1963"/>
                  </a:cubicBezTo>
                  <a:cubicBezTo>
                    <a:pt x="140" y="1907"/>
                    <a:pt x="214" y="1833"/>
                    <a:pt x="308" y="1742"/>
                  </a:cubicBezTo>
                  <a:cubicBezTo>
                    <a:pt x="504" y="1553"/>
                    <a:pt x="792" y="1280"/>
                    <a:pt x="1186" y="992"/>
                  </a:cubicBezTo>
                  <a:cubicBezTo>
                    <a:pt x="1579" y="707"/>
                    <a:pt x="2083" y="400"/>
                    <a:pt x="2702" y="224"/>
                  </a:cubicBezTo>
                  <a:cubicBezTo>
                    <a:pt x="3012" y="135"/>
                    <a:pt x="3354" y="81"/>
                    <a:pt x="3707" y="81"/>
                  </a:cubicBezTo>
                  <a:cubicBezTo>
                    <a:pt x="4051" y="81"/>
                    <a:pt x="4406" y="133"/>
                    <a:pt x="4750" y="256"/>
                  </a:cubicBezTo>
                  <a:cubicBezTo>
                    <a:pt x="5101" y="376"/>
                    <a:pt x="5397" y="583"/>
                    <a:pt x="5672" y="803"/>
                  </a:cubicBezTo>
                  <a:cubicBezTo>
                    <a:pt x="5947" y="1017"/>
                    <a:pt x="6251" y="1222"/>
                    <a:pt x="6590" y="1253"/>
                  </a:cubicBezTo>
                  <a:cubicBezTo>
                    <a:pt x="6650" y="1259"/>
                    <a:pt x="6709" y="1262"/>
                    <a:pt x="6767" y="1262"/>
                  </a:cubicBezTo>
                  <a:cubicBezTo>
                    <a:pt x="7033" y="1262"/>
                    <a:pt x="7281" y="1205"/>
                    <a:pt x="7512" y="1168"/>
                  </a:cubicBezTo>
                  <a:cubicBezTo>
                    <a:pt x="7681" y="1138"/>
                    <a:pt x="7843" y="1121"/>
                    <a:pt x="7998" y="1121"/>
                  </a:cubicBezTo>
                  <a:cubicBezTo>
                    <a:pt x="8102" y="1121"/>
                    <a:pt x="8202" y="1129"/>
                    <a:pt x="8299" y="1146"/>
                  </a:cubicBezTo>
                  <a:cubicBezTo>
                    <a:pt x="8779" y="1222"/>
                    <a:pt x="9125" y="1441"/>
                    <a:pt x="9332" y="1611"/>
                  </a:cubicBezTo>
                  <a:cubicBezTo>
                    <a:pt x="9537" y="1780"/>
                    <a:pt x="9623" y="1907"/>
                    <a:pt x="9635" y="1907"/>
                  </a:cubicBezTo>
                  <a:cubicBezTo>
                    <a:pt x="9635" y="1907"/>
                    <a:pt x="9635" y="1906"/>
                    <a:pt x="9636" y="1906"/>
                  </a:cubicBezTo>
                  <a:cubicBezTo>
                    <a:pt x="9636" y="1906"/>
                    <a:pt x="9560" y="1771"/>
                    <a:pt x="9353" y="1588"/>
                  </a:cubicBezTo>
                  <a:cubicBezTo>
                    <a:pt x="9148" y="1407"/>
                    <a:pt x="8801" y="1175"/>
                    <a:pt x="8308" y="1089"/>
                  </a:cubicBezTo>
                  <a:cubicBezTo>
                    <a:pt x="8201" y="1069"/>
                    <a:pt x="8087" y="1059"/>
                    <a:pt x="7968" y="1059"/>
                  </a:cubicBezTo>
                  <a:cubicBezTo>
                    <a:pt x="7818" y="1059"/>
                    <a:pt x="7661" y="1074"/>
                    <a:pt x="7502" y="1101"/>
                  </a:cubicBezTo>
                  <a:cubicBezTo>
                    <a:pt x="7272" y="1136"/>
                    <a:pt x="7031" y="1188"/>
                    <a:pt x="6781" y="1188"/>
                  </a:cubicBezTo>
                  <a:cubicBezTo>
                    <a:pt x="6721" y="1188"/>
                    <a:pt x="6660" y="1185"/>
                    <a:pt x="6599" y="1178"/>
                  </a:cubicBezTo>
                  <a:cubicBezTo>
                    <a:pt x="6282" y="1148"/>
                    <a:pt x="5995" y="955"/>
                    <a:pt x="5721" y="740"/>
                  </a:cubicBezTo>
                  <a:cubicBezTo>
                    <a:pt x="5448" y="521"/>
                    <a:pt x="5137" y="302"/>
                    <a:pt x="4777" y="179"/>
                  </a:cubicBezTo>
                  <a:cubicBezTo>
                    <a:pt x="4426" y="54"/>
                    <a:pt x="4067" y="1"/>
                    <a:pt x="371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3152325" y="4422063"/>
              <a:ext cx="260950" cy="66300"/>
            </a:xfrm>
            <a:custGeom>
              <a:avLst/>
              <a:gdLst/>
              <a:ahLst/>
              <a:cxnLst/>
              <a:rect l="l" t="t" r="r" b="b"/>
              <a:pathLst>
                <a:path w="10438" h="2652" extrusionOk="0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3"/>
                    <a:pt x="25" y="37"/>
                    <a:pt x="75" y="100"/>
                  </a:cubicBezTo>
                  <a:cubicBezTo>
                    <a:pt x="126" y="161"/>
                    <a:pt x="195" y="258"/>
                    <a:pt x="301" y="368"/>
                  </a:cubicBezTo>
                  <a:cubicBezTo>
                    <a:pt x="502" y="596"/>
                    <a:pt x="823" y="904"/>
                    <a:pt x="1259" y="1232"/>
                  </a:cubicBezTo>
                  <a:cubicBezTo>
                    <a:pt x="1695" y="1560"/>
                    <a:pt x="2255" y="1899"/>
                    <a:pt x="2923" y="2176"/>
                  </a:cubicBezTo>
                  <a:cubicBezTo>
                    <a:pt x="3581" y="2446"/>
                    <a:pt x="4355" y="2652"/>
                    <a:pt x="5182" y="2652"/>
                  </a:cubicBezTo>
                  <a:cubicBezTo>
                    <a:pt x="5193" y="2652"/>
                    <a:pt x="5203" y="2652"/>
                    <a:pt x="5213" y="2652"/>
                  </a:cubicBezTo>
                  <a:cubicBezTo>
                    <a:pt x="5632" y="2650"/>
                    <a:pt x="6038" y="2584"/>
                    <a:pt x="6421" y="2497"/>
                  </a:cubicBezTo>
                  <a:cubicBezTo>
                    <a:pt x="6805" y="2411"/>
                    <a:pt x="7165" y="2289"/>
                    <a:pt x="7499" y="2152"/>
                  </a:cubicBezTo>
                  <a:cubicBezTo>
                    <a:pt x="8170" y="1882"/>
                    <a:pt x="8734" y="1548"/>
                    <a:pt x="9173" y="1225"/>
                  </a:cubicBezTo>
                  <a:cubicBezTo>
                    <a:pt x="9612" y="902"/>
                    <a:pt x="9936" y="597"/>
                    <a:pt x="10137" y="369"/>
                  </a:cubicBezTo>
                  <a:cubicBezTo>
                    <a:pt x="10243" y="259"/>
                    <a:pt x="10312" y="161"/>
                    <a:pt x="10363" y="100"/>
                  </a:cubicBezTo>
                  <a:cubicBezTo>
                    <a:pt x="10413" y="37"/>
                    <a:pt x="10437" y="3"/>
                    <a:pt x="10436" y="1"/>
                  </a:cubicBezTo>
                  <a:cubicBezTo>
                    <a:pt x="10435" y="1"/>
                    <a:pt x="10435" y="1"/>
                    <a:pt x="10435" y="1"/>
                  </a:cubicBezTo>
                  <a:cubicBezTo>
                    <a:pt x="10431" y="1"/>
                    <a:pt x="10403" y="31"/>
                    <a:pt x="10350" y="89"/>
                  </a:cubicBezTo>
                  <a:cubicBezTo>
                    <a:pt x="10295" y="147"/>
                    <a:pt x="10223" y="241"/>
                    <a:pt x="10114" y="347"/>
                  </a:cubicBezTo>
                  <a:cubicBezTo>
                    <a:pt x="9907" y="568"/>
                    <a:pt x="9580" y="864"/>
                    <a:pt x="9139" y="1178"/>
                  </a:cubicBezTo>
                  <a:cubicBezTo>
                    <a:pt x="8699" y="1493"/>
                    <a:pt x="8137" y="1818"/>
                    <a:pt x="7471" y="2083"/>
                  </a:cubicBezTo>
                  <a:cubicBezTo>
                    <a:pt x="7139" y="2216"/>
                    <a:pt x="6782" y="2335"/>
                    <a:pt x="6403" y="2420"/>
                  </a:cubicBezTo>
                  <a:cubicBezTo>
                    <a:pt x="6024" y="2504"/>
                    <a:pt x="5625" y="2569"/>
                    <a:pt x="5212" y="2571"/>
                  </a:cubicBezTo>
                  <a:cubicBezTo>
                    <a:pt x="5202" y="2571"/>
                    <a:pt x="5192" y="2571"/>
                    <a:pt x="5181" y="2571"/>
                  </a:cubicBezTo>
                  <a:cubicBezTo>
                    <a:pt x="4369" y="2571"/>
                    <a:pt x="3605" y="2370"/>
                    <a:pt x="2951" y="2106"/>
                  </a:cubicBezTo>
                  <a:cubicBezTo>
                    <a:pt x="2288" y="1836"/>
                    <a:pt x="1730" y="1505"/>
                    <a:pt x="1293" y="1186"/>
                  </a:cubicBezTo>
                  <a:cubicBezTo>
                    <a:pt x="856" y="865"/>
                    <a:pt x="532" y="568"/>
                    <a:pt x="325" y="346"/>
                  </a:cubicBezTo>
                  <a:cubicBezTo>
                    <a:pt x="216" y="240"/>
                    <a:pt x="143" y="147"/>
                    <a:pt x="88" y="89"/>
                  </a:cubicBezTo>
                  <a:cubicBezTo>
                    <a:pt x="35" y="31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3210375" y="4421363"/>
              <a:ext cx="165050" cy="29925"/>
            </a:xfrm>
            <a:custGeom>
              <a:avLst/>
              <a:gdLst/>
              <a:ahLst/>
              <a:cxnLst/>
              <a:rect l="l" t="t" r="r" b="b"/>
              <a:pathLst>
                <a:path w="6602" h="1197" extrusionOk="0">
                  <a:moveTo>
                    <a:pt x="6599" y="1"/>
                  </a:moveTo>
                  <a:cubicBezTo>
                    <a:pt x="6588" y="1"/>
                    <a:pt x="6504" y="51"/>
                    <a:pt x="6356" y="135"/>
                  </a:cubicBezTo>
                  <a:cubicBezTo>
                    <a:pt x="6201" y="225"/>
                    <a:pt x="5974" y="349"/>
                    <a:pt x="5685" y="486"/>
                  </a:cubicBezTo>
                  <a:cubicBezTo>
                    <a:pt x="5397" y="621"/>
                    <a:pt x="5046" y="770"/>
                    <a:pt x="4643" y="892"/>
                  </a:cubicBezTo>
                  <a:cubicBezTo>
                    <a:pt x="4241" y="1012"/>
                    <a:pt x="3785" y="1114"/>
                    <a:pt x="3301" y="1115"/>
                  </a:cubicBezTo>
                  <a:cubicBezTo>
                    <a:pt x="2328" y="1110"/>
                    <a:pt x="1478" y="800"/>
                    <a:pt x="905" y="533"/>
                  </a:cubicBezTo>
                  <a:cubicBezTo>
                    <a:pt x="617" y="396"/>
                    <a:pt x="392" y="267"/>
                    <a:pt x="241" y="172"/>
                  </a:cubicBezTo>
                  <a:cubicBezTo>
                    <a:pt x="95" y="83"/>
                    <a:pt x="14" y="29"/>
                    <a:pt x="3" y="29"/>
                  </a:cubicBezTo>
                  <a:cubicBezTo>
                    <a:pt x="3" y="29"/>
                    <a:pt x="2" y="29"/>
                    <a:pt x="2" y="29"/>
                  </a:cubicBezTo>
                  <a:cubicBezTo>
                    <a:pt x="0" y="32"/>
                    <a:pt x="20" y="47"/>
                    <a:pt x="56" y="77"/>
                  </a:cubicBezTo>
                  <a:cubicBezTo>
                    <a:pt x="95" y="105"/>
                    <a:pt x="149" y="149"/>
                    <a:pt x="223" y="199"/>
                  </a:cubicBezTo>
                  <a:cubicBezTo>
                    <a:pt x="371" y="302"/>
                    <a:pt x="592" y="439"/>
                    <a:pt x="880" y="584"/>
                  </a:cubicBezTo>
                  <a:cubicBezTo>
                    <a:pt x="1452" y="867"/>
                    <a:pt x="2308" y="1190"/>
                    <a:pt x="3302" y="1196"/>
                  </a:cubicBezTo>
                  <a:cubicBezTo>
                    <a:pt x="3797" y="1195"/>
                    <a:pt x="4260" y="1089"/>
                    <a:pt x="4666" y="963"/>
                  </a:cubicBezTo>
                  <a:cubicBezTo>
                    <a:pt x="5072" y="836"/>
                    <a:pt x="5423" y="680"/>
                    <a:pt x="5711" y="537"/>
                  </a:cubicBezTo>
                  <a:cubicBezTo>
                    <a:pt x="5998" y="393"/>
                    <a:pt x="6222" y="261"/>
                    <a:pt x="6373" y="163"/>
                  </a:cubicBezTo>
                  <a:cubicBezTo>
                    <a:pt x="6448" y="115"/>
                    <a:pt x="6505" y="73"/>
                    <a:pt x="6544" y="47"/>
                  </a:cubicBezTo>
                  <a:cubicBezTo>
                    <a:pt x="6582" y="19"/>
                    <a:pt x="6601" y="4"/>
                    <a:pt x="6600" y="1"/>
                  </a:cubicBezTo>
                  <a:cubicBezTo>
                    <a:pt x="6599" y="1"/>
                    <a:pt x="6599" y="1"/>
                    <a:pt x="659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375950" y="4426763"/>
              <a:ext cx="167375" cy="66875"/>
            </a:xfrm>
            <a:custGeom>
              <a:avLst/>
              <a:gdLst/>
              <a:ahLst/>
              <a:cxnLst/>
              <a:rect l="l" t="t" r="r" b="b"/>
              <a:pathLst>
                <a:path w="6695" h="2675" extrusionOk="0">
                  <a:moveTo>
                    <a:pt x="5770" y="0"/>
                  </a:moveTo>
                  <a:cubicBezTo>
                    <a:pt x="5717" y="0"/>
                    <a:pt x="5662" y="2"/>
                    <a:pt x="5605" y="5"/>
                  </a:cubicBezTo>
                  <a:cubicBezTo>
                    <a:pt x="5519" y="8"/>
                    <a:pt x="5431" y="11"/>
                    <a:pt x="5338" y="14"/>
                  </a:cubicBezTo>
                  <a:cubicBezTo>
                    <a:pt x="5247" y="23"/>
                    <a:pt x="5151" y="33"/>
                    <a:pt x="5052" y="43"/>
                  </a:cubicBezTo>
                  <a:cubicBezTo>
                    <a:pt x="4853" y="57"/>
                    <a:pt x="4645" y="101"/>
                    <a:pt x="4423" y="136"/>
                  </a:cubicBezTo>
                  <a:cubicBezTo>
                    <a:pt x="3986" y="227"/>
                    <a:pt x="3510" y="360"/>
                    <a:pt x="3028" y="546"/>
                  </a:cubicBezTo>
                  <a:cubicBezTo>
                    <a:pt x="2548" y="737"/>
                    <a:pt x="2109" y="964"/>
                    <a:pt x="1725" y="1193"/>
                  </a:cubicBezTo>
                  <a:cubicBezTo>
                    <a:pt x="1539" y="1317"/>
                    <a:pt x="1355" y="1427"/>
                    <a:pt x="1199" y="1549"/>
                  </a:cubicBezTo>
                  <a:cubicBezTo>
                    <a:pt x="1119" y="1608"/>
                    <a:pt x="1042" y="1666"/>
                    <a:pt x="968" y="1721"/>
                  </a:cubicBezTo>
                  <a:cubicBezTo>
                    <a:pt x="897" y="1780"/>
                    <a:pt x="830" y="1838"/>
                    <a:pt x="764" y="1892"/>
                  </a:cubicBezTo>
                  <a:cubicBezTo>
                    <a:pt x="632" y="1998"/>
                    <a:pt x="524" y="2107"/>
                    <a:pt x="428" y="2200"/>
                  </a:cubicBezTo>
                  <a:cubicBezTo>
                    <a:pt x="381" y="2246"/>
                    <a:pt x="336" y="2290"/>
                    <a:pt x="294" y="2331"/>
                  </a:cubicBezTo>
                  <a:cubicBezTo>
                    <a:pt x="257" y="2373"/>
                    <a:pt x="222" y="2412"/>
                    <a:pt x="190" y="2449"/>
                  </a:cubicBezTo>
                  <a:cubicBezTo>
                    <a:pt x="133" y="2514"/>
                    <a:pt x="87" y="2569"/>
                    <a:pt x="47" y="2613"/>
                  </a:cubicBezTo>
                  <a:cubicBezTo>
                    <a:pt x="16" y="2652"/>
                    <a:pt x="0" y="2672"/>
                    <a:pt x="2" y="2674"/>
                  </a:cubicBezTo>
                  <a:cubicBezTo>
                    <a:pt x="2" y="2674"/>
                    <a:pt x="2" y="2674"/>
                    <a:pt x="2" y="2674"/>
                  </a:cubicBezTo>
                  <a:cubicBezTo>
                    <a:pt x="6" y="2674"/>
                    <a:pt x="25" y="2657"/>
                    <a:pt x="59" y="2624"/>
                  </a:cubicBezTo>
                  <a:cubicBezTo>
                    <a:pt x="101" y="2583"/>
                    <a:pt x="152" y="2532"/>
                    <a:pt x="212" y="2471"/>
                  </a:cubicBezTo>
                  <a:cubicBezTo>
                    <a:pt x="246" y="2436"/>
                    <a:pt x="282" y="2398"/>
                    <a:pt x="321" y="2358"/>
                  </a:cubicBezTo>
                  <a:cubicBezTo>
                    <a:pt x="364" y="2320"/>
                    <a:pt x="410" y="2278"/>
                    <a:pt x="459" y="2233"/>
                  </a:cubicBezTo>
                  <a:cubicBezTo>
                    <a:pt x="558" y="2143"/>
                    <a:pt x="668" y="2039"/>
                    <a:pt x="802" y="1936"/>
                  </a:cubicBezTo>
                  <a:cubicBezTo>
                    <a:pt x="867" y="1883"/>
                    <a:pt x="935" y="1828"/>
                    <a:pt x="1006" y="1771"/>
                  </a:cubicBezTo>
                  <a:cubicBezTo>
                    <a:pt x="1081" y="1717"/>
                    <a:pt x="1158" y="1661"/>
                    <a:pt x="1238" y="1604"/>
                  </a:cubicBezTo>
                  <a:cubicBezTo>
                    <a:pt x="1395" y="1484"/>
                    <a:pt x="1578" y="1378"/>
                    <a:pt x="1764" y="1258"/>
                  </a:cubicBezTo>
                  <a:cubicBezTo>
                    <a:pt x="2147" y="1034"/>
                    <a:pt x="2582" y="811"/>
                    <a:pt x="3058" y="621"/>
                  </a:cubicBezTo>
                  <a:cubicBezTo>
                    <a:pt x="3535" y="437"/>
                    <a:pt x="4005" y="304"/>
                    <a:pt x="4438" y="209"/>
                  </a:cubicBezTo>
                  <a:cubicBezTo>
                    <a:pt x="4657" y="173"/>
                    <a:pt x="4863" y="126"/>
                    <a:pt x="5060" y="110"/>
                  </a:cubicBezTo>
                  <a:cubicBezTo>
                    <a:pt x="5158" y="98"/>
                    <a:pt x="5252" y="87"/>
                    <a:pt x="5344" y="77"/>
                  </a:cubicBezTo>
                  <a:cubicBezTo>
                    <a:pt x="5434" y="71"/>
                    <a:pt x="5523" y="67"/>
                    <a:pt x="5606" y="63"/>
                  </a:cubicBezTo>
                  <a:cubicBezTo>
                    <a:pt x="5700" y="55"/>
                    <a:pt x="5789" y="53"/>
                    <a:pt x="5873" y="53"/>
                  </a:cubicBezTo>
                  <a:cubicBezTo>
                    <a:pt x="5939" y="53"/>
                    <a:pt x="6001" y="54"/>
                    <a:pt x="6060" y="55"/>
                  </a:cubicBezTo>
                  <a:cubicBezTo>
                    <a:pt x="6125" y="56"/>
                    <a:pt x="6187" y="56"/>
                    <a:pt x="6246" y="57"/>
                  </a:cubicBezTo>
                  <a:cubicBezTo>
                    <a:pt x="6302" y="60"/>
                    <a:pt x="6353" y="64"/>
                    <a:pt x="6401" y="68"/>
                  </a:cubicBezTo>
                  <a:cubicBezTo>
                    <a:pt x="6487" y="73"/>
                    <a:pt x="6559" y="78"/>
                    <a:pt x="6618" y="82"/>
                  </a:cubicBezTo>
                  <a:cubicBezTo>
                    <a:pt x="6638" y="83"/>
                    <a:pt x="6655" y="83"/>
                    <a:pt x="6668" y="83"/>
                  </a:cubicBezTo>
                  <a:cubicBezTo>
                    <a:pt x="6685" y="83"/>
                    <a:pt x="6694" y="83"/>
                    <a:pt x="6694" y="81"/>
                  </a:cubicBezTo>
                  <a:cubicBezTo>
                    <a:pt x="6694" y="78"/>
                    <a:pt x="6669" y="73"/>
                    <a:pt x="6619" y="65"/>
                  </a:cubicBezTo>
                  <a:cubicBezTo>
                    <a:pt x="6561" y="57"/>
                    <a:pt x="6490" y="48"/>
                    <a:pt x="6404" y="36"/>
                  </a:cubicBezTo>
                  <a:cubicBezTo>
                    <a:pt x="6356" y="30"/>
                    <a:pt x="6304" y="24"/>
                    <a:pt x="6247" y="17"/>
                  </a:cubicBezTo>
                  <a:cubicBezTo>
                    <a:pt x="6190" y="15"/>
                    <a:pt x="6127" y="12"/>
                    <a:pt x="6061" y="9"/>
                  </a:cubicBezTo>
                  <a:cubicBezTo>
                    <a:pt x="5972" y="5"/>
                    <a:pt x="5875" y="0"/>
                    <a:pt x="577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516575" y="4414638"/>
              <a:ext cx="97525" cy="77700"/>
            </a:xfrm>
            <a:custGeom>
              <a:avLst/>
              <a:gdLst/>
              <a:ahLst/>
              <a:cxnLst/>
              <a:rect l="l" t="t" r="r" b="b"/>
              <a:pathLst>
                <a:path w="3901" h="3108" extrusionOk="0">
                  <a:moveTo>
                    <a:pt x="3897" y="0"/>
                  </a:moveTo>
                  <a:cubicBezTo>
                    <a:pt x="3878" y="0"/>
                    <a:pt x="3876" y="307"/>
                    <a:pt x="3680" y="742"/>
                  </a:cubicBezTo>
                  <a:cubicBezTo>
                    <a:pt x="3490" y="1178"/>
                    <a:pt x="3068" y="1717"/>
                    <a:pt x="2455" y="2114"/>
                  </a:cubicBezTo>
                  <a:cubicBezTo>
                    <a:pt x="1840" y="2510"/>
                    <a:pt x="1202" y="2721"/>
                    <a:pt x="745" y="2868"/>
                  </a:cubicBezTo>
                  <a:cubicBezTo>
                    <a:pt x="527" y="2936"/>
                    <a:pt x="345" y="2992"/>
                    <a:pt x="201" y="3036"/>
                  </a:cubicBezTo>
                  <a:cubicBezTo>
                    <a:pt x="71" y="3076"/>
                    <a:pt x="1" y="3101"/>
                    <a:pt x="2" y="3106"/>
                  </a:cubicBezTo>
                  <a:cubicBezTo>
                    <a:pt x="3" y="3107"/>
                    <a:pt x="4" y="3107"/>
                    <a:pt x="8" y="3107"/>
                  </a:cubicBezTo>
                  <a:cubicBezTo>
                    <a:pt x="27" y="3107"/>
                    <a:pt x="97" y="3093"/>
                    <a:pt x="209" y="3067"/>
                  </a:cubicBezTo>
                  <a:cubicBezTo>
                    <a:pt x="340" y="3036"/>
                    <a:pt x="530" y="2989"/>
                    <a:pt x="762" y="2923"/>
                  </a:cubicBezTo>
                  <a:cubicBezTo>
                    <a:pt x="1224" y="2789"/>
                    <a:pt x="1873" y="2586"/>
                    <a:pt x="2500" y="2182"/>
                  </a:cubicBezTo>
                  <a:cubicBezTo>
                    <a:pt x="3127" y="1776"/>
                    <a:pt x="3552" y="1217"/>
                    <a:pt x="3732" y="765"/>
                  </a:cubicBezTo>
                  <a:cubicBezTo>
                    <a:pt x="3826" y="539"/>
                    <a:pt x="3870" y="346"/>
                    <a:pt x="3887" y="211"/>
                  </a:cubicBezTo>
                  <a:cubicBezTo>
                    <a:pt x="3898" y="143"/>
                    <a:pt x="3897" y="90"/>
                    <a:pt x="3900" y="55"/>
                  </a:cubicBezTo>
                  <a:cubicBezTo>
                    <a:pt x="3901" y="19"/>
                    <a:pt x="3901" y="0"/>
                    <a:pt x="3897" y="0"/>
                  </a:cubicBezTo>
                  <a:cubicBezTo>
                    <a:pt x="3897" y="0"/>
                    <a:pt x="3897" y="0"/>
                    <a:pt x="389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845800" y="4428988"/>
              <a:ext cx="332300" cy="64650"/>
            </a:xfrm>
            <a:custGeom>
              <a:avLst/>
              <a:gdLst/>
              <a:ahLst/>
              <a:cxnLst/>
              <a:rect l="l" t="t" r="r" b="b"/>
              <a:pathLst>
                <a:path w="13292" h="2586" extrusionOk="0">
                  <a:moveTo>
                    <a:pt x="6028" y="0"/>
                  </a:moveTo>
                  <a:cubicBezTo>
                    <a:pt x="5241" y="0"/>
                    <a:pt x="4496" y="185"/>
                    <a:pt x="3849" y="427"/>
                  </a:cubicBezTo>
                  <a:cubicBezTo>
                    <a:pt x="3442" y="578"/>
                    <a:pt x="3070" y="760"/>
                    <a:pt x="2730" y="938"/>
                  </a:cubicBezTo>
                  <a:cubicBezTo>
                    <a:pt x="2387" y="1116"/>
                    <a:pt x="2076" y="1292"/>
                    <a:pt x="1792" y="1456"/>
                  </a:cubicBezTo>
                  <a:cubicBezTo>
                    <a:pt x="1226" y="1785"/>
                    <a:pt x="778" y="2067"/>
                    <a:pt x="471" y="2266"/>
                  </a:cubicBezTo>
                  <a:cubicBezTo>
                    <a:pt x="317" y="2364"/>
                    <a:pt x="199" y="2444"/>
                    <a:pt x="120" y="2498"/>
                  </a:cubicBezTo>
                  <a:cubicBezTo>
                    <a:pt x="84" y="2524"/>
                    <a:pt x="54" y="2544"/>
                    <a:pt x="30" y="2562"/>
                  </a:cubicBezTo>
                  <a:cubicBezTo>
                    <a:pt x="10" y="2576"/>
                    <a:pt x="0" y="2584"/>
                    <a:pt x="1" y="2585"/>
                  </a:cubicBezTo>
                  <a:cubicBezTo>
                    <a:pt x="1" y="2585"/>
                    <a:pt x="1" y="2585"/>
                    <a:pt x="2" y="2585"/>
                  </a:cubicBezTo>
                  <a:cubicBezTo>
                    <a:pt x="4" y="2585"/>
                    <a:pt x="15" y="2580"/>
                    <a:pt x="35" y="2569"/>
                  </a:cubicBezTo>
                  <a:cubicBezTo>
                    <a:pt x="61" y="2553"/>
                    <a:pt x="91" y="2535"/>
                    <a:pt x="129" y="2512"/>
                  </a:cubicBezTo>
                  <a:cubicBezTo>
                    <a:pt x="217" y="2459"/>
                    <a:pt x="336" y="2385"/>
                    <a:pt x="488" y="2292"/>
                  </a:cubicBezTo>
                  <a:cubicBezTo>
                    <a:pt x="800" y="2102"/>
                    <a:pt x="1252" y="1828"/>
                    <a:pt x="1821" y="1506"/>
                  </a:cubicBezTo>
                  <a:cubicBezTo>
                    <a:pt x="2105" y="1345"/>
                    <a:pt x="2419" y="1172"/>
                    <a:pt x="2760" y="998"/>
                  </a:cubicBezTo>
                  <a:cubicBezTo>
                    <a:pt x="3102" y="823"/>
                    <a:pt x="3471" y="644"/>
                    <a:pt x="3875" y="497"/>
                  </a:cubicBezTo>
                  <a:cubicBezTo>
                    <a:pt x="4516" y="261"/>
                    <a:pt x="5250" y="82"/>
                    <a:pt x="6022" y="82"/>
                  </a:cubicBezTo>
                  <a:cubicBezTo>
                    <a:pt x="6218" y="82"/>
                    <a:pt x="6417" y="93"/>
                    <a:pt x="6617" y="119"/>
                  </a:cubicBezTo>
                  <a:cubicBezTo>
                    <a:pt x="7108" y="180"/>
                    <a:pt x="7574" y="324"/>
                    <a:pt x="8024" y="458"/>
                  </a:cubicBezTo>
                  <a:cubicBezTo>
                    <a:pt x="8473" y="596"/>
                    <a:pt x="8914" y="718"/>
                    <a:pt x="9343" y="788"/>
                  </a:cubicBezTo>
                  <a:cubicBezTo>
                    <a:pt x="9771" y="863"/>
                    <a:pt x="10178" y="910"/>
                    <a:pt x="10557" y="970"/>
                  </a:cubicBezTo>
                  <a:cubicBezTo>
                    <a:pt x="10936" y="1029"/>
                    <a:pt x="11286" y="1102"/>
                    <a:pt x="11596" y="1200"/>
                  </a:cubicBezTo>
                  <a:cubicBezTo>
                    <a:pt x="12219" y="1393"/>
                    <a:pt x="12669" y="1690"/>
                    <a:pt x="12928" y="1943"/>
                  </a:cubicBezTo>
                  <a:cubicBezTo>
                    <a:pt x="13185" y="2192"/>
                    <a:pt x="13279" y="2376"/>
                    <a:pt x="13291" y="2376"/>
                  </a:cubicBezTo>
                  <a:cubicBezTo>
                    <a:pt x="13291" y="2376"/>
                    <a:pt x="13291" y="2376"/>
                    <a:pt x="13291" y="2376"/>
                  </a:cubicBezTo>
                  <a:cubicBezTo>
                    <a:pt x="13291" y="2376"/>
                    <a:pt x="13209" y="2184"/>
                    <a:pt x="12950" y="1921"/>
                  </a:cubicBezTo>
                  <a:cubicBezTo>
                    <a:pt x="12694" y="1657"/>
                    <a:pt x="12242" y="1347"/>
                    <a:pt x="11614" y="1145"/>
                  </a:cubicBezTo>
                  <a:cubicBezTo>
                    <a:pt x="11301" y="1042"/>
                    <a:pt x="10949" y="966"/>
                    <a:pt x="10569" y="904"/>
                  </a:cubicBezTo>
                  <a:cubicBezTo>
                    <a:pt x="10188" y="840"/>
                    <a:pt x="9780" y="790"/>
                    <a:pt x="9356" y="715"/>
                  </a:cubicBezTo>
                  <a:cubicBezTo>
                    <a:pt x="8931" y="643"/>
                    <a:pt x="8497" y="520"/>
                    <a:pt x="8047" y="381"/>
                  </a:cubicBezTo>
                  <a:cubicBezTo>
                    <a:pt x="7597" y="246"/>
                    <a:pt x="7128" y="100"/>
                    <a:pt x="6627" y="37"/>
                  </a:cubicBezTo>
                  <a:cubicBezTo>
                    <a:pt x="6426" y="12"/>
                    <a:pt x="6225" y="0"/>
                    <a:pt x="602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723025" y="4422438"/>
              <a:ext cx="83225" cy="71225"/>
            </a:xfrm>
            <a:custGeom>
              <a:avLst/>
              <a:gdLst/>
              <a:ahLst/>
              <a:cxnLst/>
              <a:rect l="l" t="t" r="r" b="b"/>
              <a:pathLst>
                <a:path w="3329" h="2849" extrusionOk="0">
                  <a:moveTo>
                    <a:pt x="3322" y="1"/>
                  </a:moveTo>
                  <a:cubicBezTo>
                    <a:pt x="3306" y="1"/>
                    <a:pt x="3293" y="267"/>
                    <a:pt x="3130" y="652"/>
                  </a:cubicBezTo>
                  <a:cubicBezTo>
                    <a:pt x="2969" y="1032"/>
                    <a:pt x="2653" y="1548"/>
                    <a:pt x="2123" y="1904"/>
                  </a:cubicBezTo>
                  <a:cubicBezTo>
                    <a:pt x="1585" y="2250"/>
                    <a:pt x="1037" y="2462"/>
                    <a:pt x="644" y="2611"/>
                  </a:cubicBezTo>
                  <a:cubicBezTo>
                    <a:pt x="458" y="2678"/>
                    <a:pt x="300" y="2734"/>
                    <a:pt x="174" y="2779"/>
                  </a:cubicBezTo>
                  <a:cubicBezTo>
                    <a:pt x="62" y="2818"/>
                    <a:pt x="1" y="2842"/>
                    <a:pt x="3" y="2847"/>
                  </a:cubicBezTo>
                  <a:cubicBezTo>
                    <a:pt x="3" y="2848"/>
                    <a:pt x="4" y="2848"/>
                    <a:pt x="7" y="2848"/>
                  </a:cubicBezTo>
                  <a:cubicBezTo>
                    <a:pt x="23" y="2848"/>
                    <a:pt x="85" y="2835"/>
                    <a:pt x="182" y="2810"/>
                  </a:cubicBezTo>
                  <a:cubicBezTo>
                    <a:pt x="298" y="2780"/>
                    <a:pt x="462" y="2732"/>
                    <a:pt x="664" y="2666"/>
                  </a:cubicBezTo>
                  <a:cubicBezTo>
                    <a:pt x="1063" y="2529"/>
                    <a:pt x="1619" y="2325"/>
                    <a:pt x="2168" y="1972"/>
                  </a:cubicBezTo>
                  <a:cubicBezTo>
                    <a:pt x="2718" y="1601"/>
                    <a:pt x="3031" y="1067"/>
                    <a:pt x="3183" y="673"/>
                  </a:cubicBezTo>
                  <a:cubicBezTo>
                    <a:pt x="3259" y="473"/>
                    <a:pt x="3299" y="304"/>
                    <a:pt x="3313" y="186"/>
                  </a:cubicBezTo>
                  <a:cubicBezTo>
                    <a:pt x="3328" y="67"/>
                    <a:pt x="3327" y="2"/>
                    <a:pt x="3322" y="1"/>
                  </a:cubicBezTo>
                  <a:cubicBezTo>
                    <a:pt x="3322" y="1"/>
                    <a:pt x="3322" y="1"/>
                    <a:pt x="332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422575" y="4422438"/>
              <a:ext cx="121950" cy="71200"/>
            </a:xfrm>
            <a:custGeom>
              <a:avLst/>
              <a:gdLst/>
              <a:ahLst/>
              <a:cxnLst/>
              <a:rect l="l" t="t" r="r" b="b"/>
              <a:pathLst>
                <a:path w="4878" h="2848" extrusionOk="0">
                  <a:moveTo>
                    <a:pt x="4874" y="0"/>
                  </a:moveTo>
                  <a:cubicBezTo>
                    <a:pt x="4863" y="0"/>
                    <a:pt x="4790" y="29"/>
                    <a:pt x="4667" y="82"/>
                  </a:cubicBezTo>
                  <a:cubicBezTo>
                    <a:pt x="4536" y="138"/>
                    <a:pt x="4347" y="223"/>
                    <a:pt x="4114" y="329"/>
                  </a:cubicBezTo>
                  <a:cubicBezTo>
                    <a:pt x="3648" y="543"/>
                    <a:pt x="3006" y="845"/>
                    <a:pt x="2320" y="1222"/>
                  </a:cubicBezTo>
                  <a:cubicBezTo>
                    <a:pt x="1634" y="1600"/>
                    <a:pt x="1042" y="1994"/>
                    <a:pt x="636" y="2308"/>
                  </a:cubicBezTo>
                  <a:cubicBezTo>
                    <a:pt x="432" y="2464"/>
                    <a:pt x="272" y="2596"/>
                    <a:pt x="165" y="2693"/>
                  </a:cubicBezTo>
                  <a:cubicBezTo>
                    <a:pt x="58" y="2788"/>
                    <a:pt x="0" y="2843"/>
                    <a:pt x="5" y="2847"/>
                  </a:cubicBezTo>
                  <a:cubicBezTo>
                    <a:pt x="5" y="2847"/>
                    <a:pt x="5" y="2847"/>
                    <a:pt x="5" y="2847"/>
                  </a:cubicBezTo>
                  <a:cubicBezTo>
                    <a:pt x="14" y="2847"/>
                    <a:pt x="77" y="2801"/>
                    <a:pt x="185" y="2717"/>
                  </a:cubicBezTo>
                  <a:cubicBezTo>
                    <a:pt x="297" y="2628"/>
                    <a:pt x="463" y="2504"/>
                    <a:pt x="670" y="2354"/>
                  </a:cubicBezTo>
                  <a:cubicBezTo>
                    <a:pt x="1083" y="2054"/>
                    <a:pt x="1677" y="1669"/>
                    <a:pt x="2359" y="1293"/>
                  </a:cubicBezTo>
                  <a:cubicBezTo>
                    <a:pt x="3043" y="918"/>
                    <a:pt x="3680" y="608"/>
                    <a:pt x="4138" y="381"/>
                  </a:cubicBezTo>
                  <a:cubicBezTo>
                    <a:pt x="4357" y="272"/>
                    <a:pt x="4539" y="182"/>
                    <a:pt x="4681" y="110"/>
                  </a:cubicBezTo>
                  <a:cubicBezTo>
                    <a:pt x="4809" y="44"/>
                    <a:pt x="4877" y="6"/>
                    <a:pt x="4876" y="1"/>
                  </a:cubicBezTo>
                  <a:cubicBezTo>
                    <a:pt x="4876" y="1"/>
                    <a:pt x="4875" y="0"/>
                    <a:pt x="487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243650" y="4424613"/>
              <a:ext cx="256875" cy="69025"/>
            </a:xfrm>
            <a:custGeom>
              <a:avLst/>
              <a:gdLst/>
              <a:ahLst/>
              <a:cxnLst/>
              <a:rect l="l" t="t" r="r" b="b"/>
              <a:pathLst>
                <a:path w="10275" h="2761" extrusionOk="0">
                  <a:moveTo>
                    <a:pt x="9940" y="0"/>
                  </a:moveTo>
                  <a:cubicBezTo>
                    <a:pt x="9910" y="0"/>
                    <a:pt x="9879" y="1"/>
                    <a:pt x="9846" y="2"/>
                  </a:cubicBezTo>
                  <a:cubicBezTo>
                    <a:pt x="9569" y="14"/>
                    <a:pt x="9166" y="97"/>
                    <a:pt x="8720" y="317"/>
                  </a:cubicBezTo>
                  <a:cubicBezTo>
                    <a:pt x="8269" y="528"/>
                    <a:pt x="7794" y="886"/>
                    <a:pt x="7270" y="1269"/>
                  </a:cubicBezTo>
                  <a:cubicBezTo>
                    <a:pt x="7006" y="1458"/>
                    <a:pt x="6725" y="1653"/>
                    <a:pt x="6414" y="1817"/>
                  </a:cubicBezTo>
                  <a:cubicBezTo>
                    <a:pt x="6103" y="1983"/>
                    <a:pt x="5760" y="2110"/>
                    <a:pt x="5400" y="2207"/>
                  </a:cubicBezTo>
                  <a:cubicBezTo>
                    <a:pt x="4675" y="2393"/>
                    <a:pt x="3957" y="2439"/>
                    <a:pt x="3308" y="2463"/>
                  </a:cubicBezTo>
                  <a:cubicBezTo>
                    <a:pt x="2657" y="2487"/>
                    <a:pt x="2069" y="2480"/>
                    <a:pt x="1576" y="2507"/>
                  </a:cubicBezTo>
                  <a:cubicBezTo>
                    <a:pt x="1082" y="2532"/>
                    <a:pt x="685" y="2589"/>
                    <a:pt x="414" y="2647"/>
                  </a:cubicBezTo>
                  <a:cubicBezTo>
                    <a:pt x="280" y="2677"/>
                    <a:pt x="176" y="2703"/>
                    <a:pt x="106" y="2724"/>
                  </a:cubicBezTo>
                  <a:cubicBezTo>
                    <a:pt x="36" y="2745"/>
                    <a:pt x="0" y="2758"/>
                    <a:pt x="1" y="2760"/>
                  </a:cubicBezTo>
                  <a:cubicBezTo>
                    <a:pt x="1" y="2761"/>
                    <a:pt x="2" y="2761"/>
                    <a:pt x="3" y="2761"/>
                  </a:cubicBezTo>
                  <a:cubicBezTo>
                    <a:pt x="12" y="2761"/>
                    <a:pt x="49" y="2754"/>
                    <a:pt x="110" y="2740"/>
                  </a:cubicBezTo>
                  <a:cubicBezTo>
                    <a:pt x="180" y="2724"/>
                    <a:pt x="286" y="2703"/>
                    <a:pt x="420" y="2678"/>
                  </a:cubicBezTo>
                  <a:cubicBezTo>
                    <a:pt x="691" y="2630"/>
                    <a:pt x="1086" y="2582"/>
                    <a:pt x="1579" y="2565"/>
                  </a:cubicBezTo>
                  <a:cubicBezTo>
                    <a:pt x="2070" y="2545"/>
                    <a:pt x="2657" y="2558"/>
                    <a:pt x="3310" y="2538"/>
                  </a:cubicBezTo>
                  <a:cubicBezTo>
                    <a:pt x="3962" y="2518"/>
                    <a:pt x="4685" y="2475"/>
                    <a:pt x="5421" y="2285"/>
                  </a:cubicBezTo>
                  <a:cubicBezTo>
                    <a:pt x="5786" y="2187"/>
                    <a:pt x="6136" y="2057"/>
                    <a:pt x="6452" y="1888"/>
                  </a:cubicBezTo>
                  <a:cubicBezTo>
                    <a:pt x="6768" y="1719"/>
                    <a:pt x="7050" y="1522"/>
                    <a:pt x="7313" y="1329"/>
                  </a:cubicBezTo>
                  <a:cubicBezTo>
                    <a:pt x="7837" y="941"/>
                    <a:pt x="8304" y="583"/>
                    <a:pt x="8745" y="369"/>
                  </a:cubicBezTo>
                  <a:cubicBezTo>
                    <a:pt x="9182" y="145"/>
                    <a:pt x="9575" y="55"/>
                    <a:pt x="9847" y="33"/>
                  </a:cubicBezTo>
                  <a:cubicBezTo>
                    <a:pt x="9922" y="28"/>
                    <a:pt x="9988" y="26"/>
                    <a:pt x="10043" y="26"/>
                  </a:cubicBezTo>
                  <a:cubicBezTo>
                    <a:pt x="10162" y="26"/>
                    <a:pt x="10237" y="35"/>
                    <a:pt x="10263" y="35"/>
                  </a:cubicBezTo>
                  <a:cubicBezTo>
                    <a:pt x="10270" y="35"/>
                    <a:pt x="10273" y="34"/>
                    <a:pt x="10273" y="33"/>
                  </a:cubicBezTo>
                  <a:cubicBezTo>
                    <a:pt x="10274" y="30"/>
                    <a:pt x="10237" y="23"/>
                    <a:pt x="10164" y="12"/>
                  </a:cubicBezTo>
                  <a:cubicBezTo>
                    <a:pt x="10109" y="6"/>
                    <a:pt x="10034" y="0"/>
                    <a:pt x="994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222200" y="4420088"/>
              <a:ext cx="308325" cy="2050"/>
            </a:xfrm>
            <a:custGeom>
              <a:avLst/>
              <a:gdLst/>
              <a:ahLst/>
              <a:cxnLst/>
              <a:rect l="l" t="t" r="r" b="b"/>
              <a:pathLst>
                <a:path w="12333" h="82" extrusionOk="0">
                  <a:moveTo>
                    <a:pt x="6168" y="0"/>
                  </a:moveTo>
                  <a:cubicBezTo>
                    <a:pt x="2761" y="0"/>
                    <a:pt x="1" y="19"/>
                    <a:pt x="1" y="41"/>
                  </a:cubicBezTo>
                  <a:cubicBezTo>
                    <a:pt x="1" y="63"/>
                    <a:pt x="2761" y="82"/>
                    <a:pt x="6168" y="82"/>
                  </a:cubicBezTo>
                  <a:cubicBezTo>
                    <a:pt x="9572" y="82"/>
                    <a:pt x="12333" y="63"/>
                    <a:pt x="12333" y="41"/>
                  </a:cubicBezTo>
                  <a:cubicBezTo>
                    <a:pt x="12333" y="19"/>
                    <a:pt x="9572" y="0"/>
                    <a:pt x="616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2662275" y="4388963"/>
              <a:ext cx="222600" cy="33275"/>
            </a:xfrm>
            <a:custGeom>
              <a:avLst/>
              <a:gdLst/>
              <a:ahLst/>
              <a:cxnLst/>
              <a:rect l="l" t="t" r="r" b="b"/>
              <a:pathLst>
                <a:path w="8904" h="1331" extrusionOk="0">
                  <a:moveTo>
                    <a:pt x="0" y="0"/>
                  </a:moveTo>
                  <a:lnTo>
                    <a:pt x="0" y="1330"/>
                  </a:lnTo>
                  <a:lnTo>
                    <a:pt x="8903" y="1330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2662275" y="4396613"/>
              <a:ext cx="58850" cy="17950"/>
            </a:xfrm>
            <a:custGeom>
              <a:avLst/>
              <a:gdLst/>
              <a:ahLst/>
              <a:cxnLst/>
              <a:rect l="l" t="t" r="r" b="b"/>
              <a:pathLst>
                <a:path w="2354" h="718" extrusionOk="0">
                  <a:moveTo>
                    <a:pt x="0" y="1"/>
                  </a:moveTo>
                  <a:lnTo>
                    <a:pt x="0" y="718"/>
                  </a:lnTo>
                  <a:lnTo>
                    <a:pt x="2354" y="718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82125" y="4355688"/>
              <a:ext cx="222600" cy="33300"/>
            </a:xfrm>
            <a:custGeom>
              <a:avLst/>
              <a:gdLst/>
              <a:ahLst/>
              <a:cxnLst/>
              <a:rect l="l" t="t" r="r" b="b"/>
              <a:pathLst>
                <a:path w="8904" h="1332" extrusionOk="0">
                  <a:moveTo>
                    <a:pt x="1" y="1"/>
                  </a:moveTo>
                  <a:lnTo>
                    <a:pt x="1" y="1331"/>
                  </a:lnTo>
                  <a:lnTo>
                    <a:pt x="8903" y="1331"/>
                  </a:lnTo>
                  <a:lnTo>
                    <a:pt x="8903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753775" y="4363688"/>
              <a:ext cx="150950" cy="16650"/>
            </a:xfrm>
            <a:custGeom>
              <a:avLst/>
              <a:gdLst/>
              <a:ahLst/>
              <a:cxnLst/>
              <a:rect l="l" t="t" r="r" b="b"/>
              <a:pathLst>
                <a:path w="6038" h="666" extrusionOk="0">
                  <a:moveTo>
                    <a:pt x="0" y="0"/>
                  </a:moveTo>
                  <a:lnTo>
                    <a:pt x="0" y="666"/>
                  </a:lnTo>
                  <a:lnTo>
                    <a:pt x="6037" y="666"/>
                  </a:lnTo>
                  <a:lnTo>
                    <a:pt x="6037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648875" y="4322438"/>
              <a:ext cx="222625" cy="33275"/>
            </a:xfrm>
            <a:custGeom>
              <a:avLst/>
              <a:gdLst/>
              <a:ahLst/>
              <a:cxnLst/>
              <a:rect l="l" t="t" r="r" b="b"/>
              <a:pathLst>
                <a:path w="8905" h="1331" extrusionOk="0">
                  <a:moveTo>
                    <a:pt x="1" y="1"/>
                  </a:moveTo>
                  <a:lnTo>
                    <a:pt x="1" y="1331"/>
                  </a:lnTo>
                  <a:lnTo>
                    <a:pt x="8904" y="1331"/>
                  </a:lnTo>
                  <a:lnTo>
                    <a:pt x="8904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12625" y="4330113"/>
              <a:ext cx="58875" cy="17950"/>
            </a:xfrm>
            <a:custGeom>
              <a:avLst/>
              <a:gdLst/>
              <a:ahLst/>
              <a:cxnLst/>
              <a:rect l="l" t="t" r="r" b="b"/>
              <a:pathLst>
                <a:path w="2355" h="718" extrusionOk="0">
                  <a:moveTo>
                    <a:pt x="0" y="0"/>
                  </a:moveTo>
                  <a:lnTo>
                    <a:pt x="0" y="717"/>
                  </a:lnTo>
                  <a:lnTo>
                    <a:pt x="2354" y="717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3399475" y="4889613"/>
              <a:ext cx="133350" cy="151275"/>
            </a:xfrm>
            <a:custGeom>
              <a:avLst/>
              <a:gdLst/>
              <a:ahLst/>
              <a:cxnLst/>
              <a:rect l="l" t="t" r="r" b="b"/>
              <a:pathLst>
                <a:path w="5334" h="6051" extrusionOk="0">
                  <a:moveTo>
                    <a:pt x="3848" y="1"/>
                  </a:moveTo>
                  <a:lnTo>
                    <a:pt x="1261" y="944"/>
                  </a:lnTo>
                  <a:lnTo>
                    <a:pt x="2323" y="3580"/>
                  </a:lnTo>
                  <a:cubicBezTo>
                    <a:pt x="2323" y="3580"/>
                    <a:pt x="0" y="5544"/>
                    <a:pt x="149" y="6051"/>
                  </a:cubicBezTo>
                  <a:lnTo>
                    <a:pt x="5333" y="4176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3490600" y="4958963"/>
              <a:ext cx="11175" cy="10625"/>
            </a:xfrm>
            <a:custGeom>
              <a:avLst/>
              <a:gdLst/>
              <a:ahLst/>
              <a:cxnLst/>
              <a:rect l="l" t="t" r="r" b="b"/>
              <a:pathLst>
                <a:path w="447" h="425" extrusionOk="0">
                  <a:moveTo>
                    <a:pt x="202" y="0"/>
                  </a:moveTo>
                  <a:cubicBezTo>
                    <a:pt x="99" y="0"/>
                    <a:pt x="1" y="119"/>
                    <a:pt x="2" y="222"/>
                  </a:cubicBezTo>
                  <a:cubicBezTo>
                    <a:pt x="3" y="328"/>
                    <a:pt x="126" y="425"/>
                    <a:pt x="233" y="425"/>
                  </a:cubicBezTo>
                  <a:cubicBezTo>
                    <a:pt x="238" y="425"/>
                    <a:pt x="243" y="425"/>
                    <a:pt x="249" y="424"/>
                  </a:cubicBezTo>
                  <a:cubicBezTo>
                    <a:pt x="359" y="413"/>
                    <a:pt x="447" y="300"/>
                    <a:pt x="434" y="190"/>
                  </a:cubicBezTo>
                  <a:cubicBezTo>
                    <a:pt x="421" y="87"/>
                    <a:pt x="321" y="2"/>
                    <a:pt x="217" y="1"/>
                  </a:cubicBezTo>
                  <a:lnTo>
                    <a:pt x="217" y="1"/>
                  </a:lnTo>
                  <a:cubicBezTo>
                    <a:pt x="212" y="0"/>
                    <a:pt x="207" y="0"/>
                    <a:pt x="202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3401075" y="4983613"/>
              <a:ext cx="131750" cy="57275"/>
            </a:xfrm>
            <a:custGeom>
              <a:avLst/>
              <a:gdLst/>
              <a:ahLst/>
              <a:cxnLst/>
              <a:rect l="l" t="t" r="r" b="b"/>
              <a:pathLst>
                <a:path w="5270" h="2291" extrusionOk="0">
                  <a:moveTo>
                    <a:pt x="5104" y="0"/>
                  </a:moveTo>
                  <a:lnTo>
                    <a:pt x="195" y="1954"/>
                  </a:lnTo>
                  <a:cubicBezTo>
                    <a:pt x="195" y="1954"/>
                    <a:pt x="0" y="2138"/>
                    <a:pt x="85" y="2291"/>
                  </a:cubicBezTo>
                  <a:lnTo>
                    <a:pt x="5269" y="41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3454925" y="4977288"/>
              <a:ext cx="15175" cy="5175"/>
            </a:xfrm>
            <a:custGeom>
              <a:avLst/>
              <a:gdLst/>
              <a:ahLst/>
              <a:cxnLst/>
              <a:rect l="l" t="t" r="r" b="b"/>
              <a:pathLst>
                <a:path w="607" h="207" extrusionOk="0">
                  <a:moveTo>
                    <a:pt x="225" y="1"/>
                  </a:moveTo>
                  <a:cubicBezTo>
                    <a:pt x="91" y="1"/>
                    <a:pt x="0" y="60"/>
                    <a:pt x="11" y="77"/>
                  </a:cubicBezTo>
                  <a:cubicBezTo>
                    <a:pt x="15" y="85"/>
                    <a:pt x="31" y="87"/>
                    <a:pt x="56" y="87"/>
                  </a:cubicBezTo>
                  <a:cubicBezTo>
                    <a:pt x="77" y="87"/>
                    <a:pt x="103" y="86"/>
                    <a:pt x="134" y="86"/>
                  </a:cubicBezTo>
                  <a:cubicBezTo>
                    <a:pt x="182" y="86"/>
                    <a:pt x="242" y="89"/>
                    <a:pt x="306" y="104"/>
                  </a:cubicBezTo>
                  <a:cubicBezTo>
                    <a:pt x="446" y="133"/>
                    <a:pt x="545" y="207"/>
                    <a:pt x="577" y="207"/>
                  </a:cubicBezTo>
                  <a:cubicBezTo>
                    <a:pt x="580" y="207"/>
                    <a:pt x="582" y="206"/>
                    <a:pt x="584" y="204"/>
                  </a:cubicBezTo>
                  <a:cubicBezTo>
                    <a:pt x="606" y="191"/>
                    <a:pt x="514" y="53"/>
                    <a:pt x="327" y="12"/>
                  </a:cubicBezTo>
                  <a:cubicBezTo>
                    <a:pt x="291" y="4"/>
                    <a:pt x="256" y="1"/>
                    <a:pt x="22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3443525" y="4988938"/>
              <a:ext cx="12450" cy="7750"/>
            </a:xfrm>
            <a:custGeom>
              <a:avLst/>
              <a:gdLst/>
              <a:ahLst/>
              <a:cxnLst/>
              <a:rect l="l" t="t" r="r" b="b"/>
              <a:pathLst>
                <a:path w="498" h="310" extrusionOk="0">
                  <a:moveTo>
                    <a:pt x="107" y="1"/>
                  </a:moveTo>
                  <a:cubicBezTo>
                    <a:pt x="43" y="1"/>
                    <a:pt x="0" y="20"/>
                    <a:pt x="5" y="33"/>
                  </a:cubicBezTo>
                  <a:cubicBezTo>
                    <a:pt x="8" y="59"/>
                    <a:pt x="133" y="62"/>
                    <a:pt x="258" y="138"/>
                  </a:cubicBezTo>
                  <a:cubicBezTo>
                    <a:pt x="379" y="208"/>
                    <a:pt x="442" y="309"/>
                    <a:pt x="469" y="309"/>
                  </a:cubicBezTo>
                  <a:cubicBezTo>
                    <a:pt x="470" y="309"/>
                    <a:pt x="472" y="309"/>
                    <a:pt x="473" y="309"/>
                  </a:cubicBezTo>
                  <a:cubicBezTo>
                    <a:pt x="498" y="304"/>
                    <a:pt x="462" y="150"/>
                    <a:pt x="305" y="58"/>
                  </a:cubicBezTo>
                  <a:cubicBezTo>
                    <a:pt x="233" y="15"/>
                    <a:pt x="162" y="1"/>
                    <a:pt x="10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3432700" y="4999538"/>
              <a:ext cx="9725" cy="9300"/>
            </a:xfrm>
            <a:custGeom>
              <a:avLst/>
              <a:gdLst/>
              <a:ahLst/>
              <a:cxnLst/>
              <a:rect l="l" t="t" r="r" b="b"/>
              <a:pathLst>
                <a:path w="389" h="372" extrusionOk="0">
                  <a:moveTo>
                    <a:pt x="36" y="1"/>
                  </a:moveTo>
                  <a:cubicBezTo>
                    <a:pt x="19" y="1"/>
                    <a:pt x="8" y="5"/>
                    <a:pt x="7" y="11"/>
                  </a:cubicBezTo>
                  <a:cubicBezTo>
                    <a:pt x="0" y="37"/>
                    <a:pt x="104" y="84"/>
                    <a:pt x="197" y="180"/>
                  </a:cubicBezTo>
                  <a:cubicBezTo>
                    <a:pt x="289" y="271"/>
                    <a:pt x="335" y="371"/>
                    <a:pt x="362" y="371"/>
                  </a:cubicBezTo>
                  <a:cubicBezTo>
                    <a:pt x="363" y="371"/>
                    <a:pt x="364" y="371"/>
                    <a:pt x="364" y="371"/>
                  </a:cubicBezTo>
                  <a:cubicBezTo>
                    <a:pt x="389" y="368"/>
                    <a:pt x="378" y="229"/>
                    <a:pt x="264" y="114"/>
                  </a:cubicBezTo>
                  <a:cubicBezTo>
                    <a:pt x="181" y="30"/>
                    <a:pt x="84" y="1"/>
                    <a:pt x="3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3450300" y="4958238"/>
              <a:ext cx="14400" cy="5375"/>
            </a:xfrm>
            <a:custGeom>
              <a:avLst/>
              <a:gdLst/>
              <a:ahLst/>
              <a:cxnLst/>
              <a:rect l="l" t="t" r="r" b="b"/>
              <a:pathLst>
                <a:path w="576" h="215" extrusionOk="0">
                  <a:moveTo>
                    <a:pt x="408" y="0"/>
                  </a:moveTo>
                  <a:cubicBezTo>
                    <a:pt x="365" y="0"/>
                    <a:pt x="316" y="6"/>
                    <a:pt x="264" y="22"/>
                  </a:cubicBezTo>
                  <a:cubicBezTo>
                    <a:pt x="91" y="72"/>
                    <a:pt x="1" y="196"/>
                    <a:pt x="21" y="211"/>
                  </a:cubicBezTo>
                  <a:cubicBezTo>
                    <a:pt x="23" y="213"/>
                    <a:pt x="26" y="214"/>
                    <a:pt x="30" y="214"/>
                  </a:cubicBezTo>
                  <a:cubicBezTo>
                    <a:pt x="63" y="214"/>
                    <a:pt x="159" y="149"/>
                    <a:pt x="290" y="112"/>
                  </a:cubicBezTo>
                  <a:cubicBezTo>
                    <a:pt x="436" y="67"/>
                    <a:pt x="565" y="74"/>
                    <a:pt x="570" y="48"/>
                  </a:cubicBezTo>
                  <a:cubicBezTo>
                    <a:pt x="576" y="32"/>
                    <a:pt x="508" y="0"/>
                    <a:pt x="40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445675" y="4933513"/>
              <a:ext cx="17450" cy="17025"/>
            </a:xfrm>
            <a:custGeom>
              <a:avLst/>
              <a:gdLst/>
              <a:ahLst/>
              <a:cxnLst/>
              <a:rect l="l" t="t" r="r" b="b"/>
              <a:pathLst>
                <a:path w="698" h="681" extrusionOk="0">
                  <a:moveTo>
                    <a:pt x="562" y="94"/>
                  </a:moveTo>
                  <a:cubicBezTo>
                    <a:pt x="572" y="94"/>
                    <a:pt x="580" y="96"/>
                    <a:pt x="587" y="102"/>
                  </a:cubicBezTo>
                  <a:cubicBezTo>
                    <a:pt x="595" y="110"/>
                    <a:pt x="597" y="113"/>
                    <a:pt x="592" y="133"/>
                  </a:cubicBezTo>
                  <a:cubicBezTo>
                    <a:pt x="585" y="152"/>
                    <a:pt x="568" y="175"/>
                    <a:pt x="550" y="199"/>
                  </a:cubicBezTo>
                  <a:cubicBezTo>
                    <a:pt x="515" y="245"/>
                    <a:pt x="478" y="288"/>
                    <a:pt x="441" y="327"/>
                  </a:cubicBezTo>
                  <a:cubicBezTo>
                    <a:pt x="367" y="404"/>
                    <a:pt x="292" y="466"/>
                    <a:pt x="225" y="514"/>
                  </a:cubicBezTo>
                  <a:cubicBezTo>
                    <a:pt x="153" y="565"/>
                    <a:pt x="92" y="601"/>
                    <a:pt x="52" y="626"/>
                  </a:cubicBezTo>
                  <a:lnTo>
                    <a:pt x="52" y="626"/>
                  </a:lnTo>
                  <a:cubicBezTo>
                    <a:pt x="72" y="584"/>
                    <a:pt x="103" y="521"/>
                    <a:pt x="151" y="448"/>
                  </a:cubicBezTo>
                  <a:cubicBezTo>
                    <a:pt x="195" y="380"/>
                    <a:pt x="256" y="305"/>
                    <a:pt x="335" y="235"/>
                  </a:cubicBezTo>
                  <a:cubicBezTo>
                    <a:pt x="374" y="199"/>
                    <a:pt x="419" y="165"/>
                    <a:pt x="468" y="134"/>
                  </a:cubicBezTo>
                  <a:cubicBezTo>
                    <a:pt x="503" y="110"/>
                    <a:pt x="537" y="94"/>
                    <a:pt x="562" y="94"/>
                  </a:cubicBezTo>
                  <a:close/>
                  <a:moveTo>
                    <a:pt x="559" y="1"/>
                  </a:moveTo>
                  <a:cubicBezTo>
                    <a:pt x="542" y="1"/>
                    <a:pt x="525" y="4"/>
                    <a:pt x="510" y="8"/>
                  </a:cubicBezTo>
                  <a:cubicBezTo>
                    <a:pt x="471" y="21"/>
                    <a:pt x="443" y="40"/>
                    <a:pt x="417" y="57"/>
                  </a:cubicBezTo>
                  <a:cubicBezTo>
                    <a:pt x="365" y="92"/>
                    <a:pt x="318" y="131"/>
                    <a:pt x="276" y="171"/>
                  </a:cubicBezTo>
                  <a:cubicBezTo>
                    <a:pt x="194" y="252"/>
                    <a:pt x="133" y="338"/>
                    <a:pt x="93" y="415"/>
                  </a:cubicBezTo>
                  <a:cubicBezTo>
                    <a:pt x="39" y="522"/>
                    <a:pt x="18" y="607"/>
                    <a:pt x="14" y="650"/>
                  </a:cubicBezTo>
                  <a:lnTo>
                    <a:pt x="14" y="650"/>
                  </a:lnTo>
                  <a:cubicBezTo>
                    <a:pt x="5" y="657"/>
                    <a:pt x="0" y="662"/>
                    <a:pt x="2" y="665"/>
                  </a:cubicBezTo>
                  <a:cubicBezTo>
                    <a:pt x="2" y="667"/>
                    <a:pt x="5" y="667"/>
                    <a:pt x="10" y="667"/>
                  </a:cubicBezTo>
                  <a:cubicBezTo>
                    <a:pt x="11" y="667"/>
                    <a:pt x="12" y="667"/>
                    <a:pt x="14" y="667"/>
                  </a:cubicBezTo>
                  <a:lnTo>
                    <a:pt x="14" y="667"/>
                  </a:lnTo>
                  <a:cubicBezTo>
                    <a:pt x="14" y="676"/>
                    <a:pt x="15" y="680"/>
                    <a:pt x="17" y="681"/>
                  </a:cubicBezTo>
                  <a:cubicBezTo>
                    <a:pt x="18" y="681"/>
                    <a:pt x="18" y="681"/>
                    <a:pt x="18" y="681"/>
                  </a:cubicBezTo>
                  <a:cubicBezTo>
                    <a:pt x="22" y="681"/>
                    <a:pt x="26" y="675"/>
                    <a:pt x="32" y="665"/>
                  </a:cubicBezTo>
                  <a:lnTo>
                    <a:pt x="32" y="665"/>
                  </a:lnTo>
                  <a:cubicBezTo>
                    <a:pt x="74" y="657"/>
                    <a:pt x="157" y="629"/>
                    <a:pt x="261" y="570"/>
                  </a:cubicBezTo>
                  <a:cubicBezTo>
                    <a:pt x="335" y="527"/>
                    <a:pt x="420" y="467"/>
                    <a:pt x="502" y="388"/>
                  </a:cubicBezTo>
                  <a:cubicBezTo>
                    <a:pt x="544" y="348"/>
                    <a:pt x="584" y="304"/>
                    <a:pt x="622" y="255"/>
                  </a:cubicBezTo>
                  <a:cubicBezTo>
                    <a:pt x="641" y="231"/>
                    <a:pt x="663" y="205"/>
                    <a:pt x="679" y="166"/>
                  </a:cubicBezTo>
                  <a:cubicBezTo>
                    <a:pt x="698" y="129"/>
                    <a:pt x="690" y="56"/>
                    <a:pt x="642" y="27"/>
                  </a:cubicBezTo>
                  <a:cubicBezTo>
                    <a:pt x="617" y="8"/>
                    <a:pt x="587" y="1"/>
                    <a:pt x="55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432275" y="4931788"/>
              <a:ext cx="15300" cy="18975"/>
            </a:xfrm>
            <a:custGeom>
              <a:avLst/>
              <a:gdLst/>
              <a:ahLst/>
              <a:cxnLst/>
              <a:rect l="l" t="t" r="r" b="b"/>
              <a:pathLst>
                <a:path w="612" h="759" extrusionOk="0">
                  <a:moveTo>
                    <a:pt x="135" y="0"/>
                  </a:moveTo>
                  <a:cubicBezTo>
                    <a:pt x="120" y="0"/>
                    <a:pt x="104" y="2"/>
                    <a:pt x="87" y="6"/>
                  </a:cubicBezTo>
                  <a:cubicBezTo>
                    <a:pt x="35" y="22"/>
                    <a:pt x="7" y="78"/>
                    <a:pt x="5" y="118"/>
                  </a:cubicBezTo>
                  <a:cubicBezTo>
                    <a:pt x="1" y="159"/>
                    <a:pt x="8" y="190"/>
                    <a:pt x="13" y="222"/>
                  </a:cubicBezTo>
                  <a:cubicBezTo>
                    <a:pt x="25" y="287"/>
                    <a:pt x="48" y="345"/>
                    <a:pt x="76" y="398"/>
                  </a:cubicBezTo>
                  <a:cubicBezTo>
                    <a:pt x="132" y="502"/>
                    <a:pt x="210" y="578"/>
                    <a:pt x="284" y="626"/>
                  </a:cubicBezTo>
                  <a:cubicBezTo>
                    <a:pt x="391" y="695"/>
                    <a:pt x="480" y="711"/>
                    <a:pt x="523" y="711"/>
                  </a:cubicBezTo>
                  <a:cubicBezTo>
                    <a:pt x="540" y="711"/>
                    <a:pt x="549" y="709"/>
                    <a:pt x="549" y="706"/>
                  </a:cubicBezTo>
                  <a:cubicBezTo>
                    <a:pt x="552" y="690"/>
                    <a:pt x="447" y="674"/>
                    <a:pt x="323" y="572"/>
                  </a:cubicBezTo>
                  <a:cubicBezTo>
                    <a:pt x="262" y="523"/>
                    <a:pt x="197" y="451"/>
                    <a:pt x="153" y="358"/>
                  </a:cubicBezTo>
                  <a:cubicBezTo>
                    <a:pt x="130" y="311"/>
                    <a:pt x="112" y="261"/>
                    <a:pt x="103" y="207"/>
                  </a:cubicBezTo>
                  <a:cubicBezTo>
                    <a:pt x="91" y="148"/>
                    <a:pt x="96" y="97"/>
                    <a:pt x="119" y="95"/>
                  </a:cubicBezTo>
                  <a:cubicBezTo>
                    <a:pt x="122" y="93"/>
                    <a:pt x="127" y="93"/>
                    <a:pt x="132" y="93"/>
                  </a:cubicBezTo>
                  <a:cubicBezTo>
                    <a:pt x="161" y="93"/>
                    <a:pt x="208" y="116"/>
                    <a:pt x="240" y="146"/>
                  </a:cubicBezTo>
                  <a:cubicBezTo>
                    <a:pt x="284" y="183"/>
                    <a:pt x="322" y="223"/>
                    <a:pt x="355" y="264"/>
                  </a:cubicBezTo>
                  <a:cubicBezTo>
                    <a:pt x="422" y="346"/>
                    <a:pt x="468" y="431"/>
                    <a:pt x="499" y="505"/>
                  </a:cubicBezTo>
                  <a:cubicBezTo>
                    <a:pt x="561" y="654"/>
                    <a:pt x="568" y="758"/>
                    <a:pt x="584" y="758"/>
                  </a:cubicBezTo>
                  <a:cubicBezTo>
                    <a:pt x="584" y="758"/>
                    <a:pt x="584" y="758"/>
                    <a:pt x="584" y="758"/>
                  </a:cubicBezTo>
                  <a:cubicBezTo>
                    <a:pt x="594" y="758"/>
                    <a:pt x="612" y="650"/>
                    <a:pt x="561" y="483"/>
                  </a:cubicBezTo>
                  <a:cubicBezTo>
                    <a:pt x="537" y="400"/>
                    <a:pt x="492" y="304"/>
                    <a:pt x="423" y="211"/>
                  </a:cubicBezTo>
                  <a:cubicBezTo>
                    <a:pt x="388" y="165"/>
                    <a:pt x="347" y="119"/>
                    <a:pt x="300" y="77"/>
                  </a:cubicBezTo>
                  <a:cubicBezTo>
                    <a:pt x="259" y="44"/>
                    <a:pt x="210" y="0"/>
                    <a:pt x="13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521475" y="4877563"/>
              <a:ext cx="133375" cy="151275"/>
            </a:xfrm>
            <a:custGeom>
              <a:avLst/>
              <a:gdLst/>
              <a:ahLst/>
              <a:cxnLst/>
              <a:rect l="l" t="t" r="r" b="b"/>
              <a:pathLst>
                <a:path w="5335" h="6051" extrusionOk="0">
                  <a:moveTo>
                    <a:pt x="3848" y="1"/>
                  </a:moveTo>
                  <a:lnTo>
                    <a:pt x="1262" y="944"/>
                  </a:lnTo>
                  <a:lnTo>
                    <a:pt x="2324" y="3580"/>
                  </a:lnTo>
                  <a:cubicBezTo>
                    <a:pt x="2324" y="3580"/>
                    <a:pt x="0" y="5544"/>
                    <a:pt x="150" y="6051"/>
                  </a:cubicBezTo>
                  <a:lnTo>
                    <a:pt x="5334" y="4175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612625" y="4946888"/>
              <a:ext cx="11175" cy="10650"/>
            </a:xfrm>
            <a:custGeom>
              <a:avLst/>
              <a:gdLst/>
              <a:ahLst/>
              <a:cxnLst/>
              <a:rect l="l" t="t" r="r" b="b"/>
              <a:pathLst>
                <a:path w="447" h="426" extrusionOk="0">
                  <a:moveTo>
                    <a:pt x="202" y="0"/>
                  </a:moveTo>
                  <a:cubicBezTo>
                    <a:pt x="99" y="0"/>
                    <a:pt x="1" y="119"/>
                    <a:pt x="1" y="223"/>
                  </a:cubicBezTo>
                  <a:cubicBezTo>
                    <a:pt x="2" y="328"/>
                    <a:pt x="125" y="425"/>
                    <a:pt x="231" y="425"/>
                  </a:cubicBezTo>
                  <a:cubicBezTo>
                    <a:pt x="237" y="425"/>
                    <a:pt x="243" y="425"/>
                    <a:pt x="248" y="424"/>
                  </a:cubicBezTo>
                  <a:cubicBezTo>
                    <a:pt x="358" y="414"/>
                    <a:pt x="447" y="301"/>
                    <a:pt x="433" y="191"/>
                  </a:cubicBezTo>
                  <a:cubicBezTo>
                    <a:pt x="420" y="86"/>
                    <a:pt x="320" y="2"/>
                    <a:pt x="215" y="2"/>
                  </a:cubicBezTo>
                  <a:cubicBezTo>
                    <a:pt x="215" y="2"/>
                    <a:pt x="214" y="2"/>
                    <a:pt x="214" y="2"/>
                  </a:cubicBezTo>
                  <a:lnTo>
                    <a:pt x="214" y="2"/>
                  </a:lnTo>
                  <a:lnTo>
                    <a:pt x="221" y="2"/>
                  </a:lnTo>
                  <a:cubicBezTo>
                    <a:pt x="214" y="1"/>
                    <a:pt x="208" y="0"/>
                    <a:pt x="202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523075" y="4971563"/>
              <a:ext cx="131775" cy="57275"/>
            </a:xfrm>
            <a:custGeom>
              <a:avLst/>
              <a:gdLst/>
              <a:ahLst/>
              <a:cxnLst/>
              <a:rect l="l" t="t" r="r" b="b"/>
              <a:pathLst>
                <a:path w="5271" h="2291" extrusionOk="0">
                  <a:moveTo>
                    <a:pt x="5104" y="0"/>
                  </a:moveTo>
                  <a:lnTo>
                    <a:pt x="195" y="1954"/>
                  </a:lnTo>
                  <a:cubicBezTo>
                    <a:pt x="195" y="1954"/>
                    <a:pt x="0" y="2137"/>
                    <a:pt x="86" y="2291"/>
                  </a:cubicBezTo>
                  <a:lnTo>
                    <a:pt x="5270" y="415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576925" y="4965238"/>
              <a:ext cx="15175" cy="5200"/>
            </a:xfrm>
            <a:custGeom>
              <a:avLst/>
              <a:gdLst/>
              <a:ahLst/>
              <a:cxnLst/>
              <a:rect l="l" t="t" r="r" b="b"/>
              <a:pathLst>
                <a:path w="607" h="208" extrusionOk="0">
                  <a:moveTo>
                    <a:pt x="223" y="1"/>
                  </a:moveTo>
                  <a:cubicBezTo>
                    <a:pt x="90" y="1"/>
                    <a:pt x="0" y="59"/>
                    <a:pt x="11" y="77"/>
                  </a:cubicBezTo>
                  <a:cubicBezTo>
                    <a:pt x="15" y="85"/>
                    <a:pt x="31" y="87"/>
                    <a:pt x="57" y="87"/>
                  </a:cubicBezTo>
                  <a:cubicBezTo>
                    <a:pt x="77" y="87"/>
                    <a:pt x="102" y="86"/>
                    <a:pt x="132" y="86"/>
                  </a:cubicBezTo>
                  <a:cubicBezTo>
                    <a:pt x="181" y="86"/>
                    <a:pt x="242" y="89"/>
                    <a:pt x="307" y="104"/>
                  </a:cubicBezTo>
                  <a:cubicBezTo>
                    <a:pt x="446" y="133"/>
                    <a:pt x="545" y="207"/>
                    <a:pt x="577" y="207"/>
                  </a:cubicBezTo>
                  <a:cubicBezTo>
                    <a:pt x="581" y="207"/>
                    <a:pt x="583" y="206"/>
                    <a:pt x="585" y="205"/>
                  </a:cubicBezTo>
                  <a:cubicBezTo>
                    <a:pt x="607" y="191"/>
                    <a:pt x="514" y="53"/>
                    <a:pt x="327" y="12"/>
                  </a:cubicBezTo>
                  <a:cubicBezTo>
                    <a:pt x="290" y="4"/>
                    <a:pt x="255" y="1"/>
                    <a:pt x="22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565525" y="4976888"/>
              <a:ext cx="12475" cy="7750"/>
            </a:xfrm>
            <a:custGeom>
              <a:avLst/>
              <a:gdLst/>
              <a:ahLst/>
              <a:cxnLst/>
              <a:rect l="l" t="t" r="r" b="b"/>
              <a:pathLst>
                <a:path w="499" h="310" extrusionOk="0">
                  <a:moveTo>
                    <a:pt x="107" y="1"/>
                  </a:moveTo>
                  <a:cubicBezTo>
                    <a:pt x="43" y="1"/>
                    <a:pt x="1" y="19"/>
                    <a:pt x="5" y="32"/>
                  </a:cubicBezTo>
                  <a:cubicBezTo>
                    <a:pt x="8" y="59"/>
                    <a:pt x="134" y="62"/>
                    <a:pt x="258" y="138"/>
                  </a:cubicBezTo>
                  <a:cubicBezTo>
                    <a:pt x="380" y="208"/>
                    <a:pt x="444" y="309"/>
                    <a:pt x="470" y="309"/>
                  </a:cubicBezTo>
                  <a:cubicBezTo>
                    <a:pt x="471" y="309"/>
                    <a:pt x="472" y="309"/>
                    <a:pt x="473" y="309"/>
                  </a:cubicBezTo>
                  <a:cubicBezTo>
                    <a:pt x="499" y="303"/>
                    <a:pt x="463" y="149"/>
                    <a:pt x="306" y="57"/>
                  </a:cubicBezTo>
                  <a:cubicBezTo>
                    <a:pt x="234" y="14"/>
                    <a:pt x="162" y="1"/>
                    <a:pt x="10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54700" y="4987488"/>
              <a:ext cx="9750" cy="9300"/>
            </a:xfrm>
            <a:custGeom>
              <a:avLst/>
              <a:gdLst/>
              <a:ahLst/>
              <a:cxnLst/>
              <a:rect l="l" t="t" r="r" b="b"/>
              <a:pathLst>
                <a:path w="390" h="372" extrusionOk="0">
                  <a:moveTo>
                    <a:pt x="37" y="0"/>
                  </a:moveTo>
                  <a:cubicBezTo>
                    <a:pt x="19" y="0"/>
                    <a:pt x="8" y="4"/>
                    <a:pt x="7" y="11"/>
                  </a:cubicBezTo>
                  <a:cubicBezTo>
                    <a:pt x="0" y="37"/>
                    <a:pt x="104" y="84"/>
                    <a:pt x="198" y="180"/>
                  </a:cubicBezTo>
                  <a:cubicBezTo>
                    <a:pt x="290" y="271"/>
                    <a:pt x="336" y="371"/>
                    <a:pt x="362" y="371"/>
                  </a:cubicBezTo>
                  <a:cubicBezTo>
                    <a:pt x="363" y="371"/>
                    <a:pt x="364" y="371"/>
                    <a:pt x="364" y="371"/>
                  </a:cubicBezTo>
                  <a:cubicBezTo>
                    <a:pt x="390" y="368"/>
                    <a:pt x="379" y="229"/>
                    <a:pt x="264" y="113"/>
                  </a:cubicBezTo>
                  <a:cubicBezTo>
                    <a:pt x="181" y="29"/>
                    <a:pt x="85" y="0"/>
                    <a:pt x="3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572325" y="4946163"/>
              <a:ext cx="14375" cy="5400"/>
            </a:xfrm>
            <a:custGeom>
              <a:avLst/>
              <a:gdLst/>
              <a:ahLst/>
              <a:cxnLst/>
              <a:rect l="l" t="t" r="r" b="b"/>
              <a:pathLst>
                <a:path w="575" h="216" extrusionOk="0">
                  <a:moveTo>
                    <a:pt x="408" y="1"/>
                  </a:moveTo>
                  <a:cubicBezTo>
                    <a:pt x="364" y="1"/>
                    <a:pt x="315" y="7"/>
                    <a:pt x="263" y="23"/>
                  </a:cubicBezTo>
                  <a:cubicBezTo>
                    <a:pt x="91" y="73"/>
                    <a:pt x="1" y="197"/>
                    <a:pt x="21" y="212"/>
                  </a:cubicBezTo>
                  <a:cubicBezTo>
                    <a:pt x="23" y="214"/>
                    <a:pt x="26" y="215"/>
                    <a:pt x="30" y="215"/>
                  </a:cubicBezTo>
                  <a:cubicBezTo>
                    <a:pt x="62" y="215"/>
                    <a:pt x="159" y="150"/>
                    <a:pt x="290" y="113"/>
                  </a:cubicBezTo>
                  <a:cubicBezTo>
                    <a:pt x="435" y="67"/>
                    <a:pt x="564" y="75"/>
                    <a:pt x="569" y="49"/>
                  </a:cubicBezTo>
                  <a:cubicBezTo>
                    <a:pt x="575" y="33"/>
                    <a:pt x="507" y="1"/>
                    <a:pt x="40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3567700" y="4921463"/>
              <a:ext cx="17450" cy="17025"/>
            </a:xfrm>
            <a:custGeom>
              <a:avLst/>
              <a:gdLst/>
              <a:ahLst/>
              <a:cxnLst/>
              <a:rect l="l" t="t" r="r" b="b"/>
              <a:pathLst>
                <a:path w="698" h="681" extrusionOk="0">
                  <a:moveTo>
                    <a:pt x="561" y="94"/>
                  </a:moveTo>
                  <a:cubicBezTo>
                    <a:pt x="571" y="94"/>
                    <a:pt x="580" y="96"/>
                    <a:pt x="586" y="102"/>
                  </a:cubicBezTo>
                  <a:cubicBezTo>
                    <a:pt x="594" y="110"/>
                    <a:pt x="597" y="112"/>
                    <a:pt x="591" y="133"/>
                  </a:cubicBezTo>
                  <a:cubicBezTo>
                    <a:pt x="585" y="152"/>
                    <a:pt x="567" y="174"/>
                    <a:pt x="550" y="199"/>
                  </a:cubicBezTo>
                  <a:cubicBezTo>
                    <a:pt x="515" y="245"/>
                    <a:pt x="477" y="288"/>
                    <a:pt x="441" y="326"/>
                  </a:cubicBezTo>
                  <a:cubicBezTo>
                    <a:pt x="366" y="404"/>
                    <a:pt x="291" y="466"/>
                    <a:pt x="224" y="513"/>
                  </a:cubicBezTo>
                  <a:cubicBezTo>
                    <a:pt x="152" y="564"/>
                    <a:pt x="91" y="600"/>
                    <a:pt x="52" y="625"/>
                  </a:cubicBezTo>
                  <a:lnTo>
                    <a:pt x="52" y="625"/>
                  </a:lnTo>
                  <a:cubicBezTo>
                    <a:pt x="72" y="583"/>
                    <a:pt x="103" y="521"/>
                    <a:pt x="150" y="448"/>
                  </a:cubicBezTo>
                  <a:cubicBezTo>
                    <a:pt x="194" y="380"/>
                    <a:pt x="256" y="304"/>
                    <a:pt x="334" y="234"/>
                  </a:cubicBezTo>
                  <a:cubicBezTo>
                    <a:pt x="374" y="199"/>
                    <a:pt x="419" y="165"/>
                    <a:pt x="467" y="134"/>
                  </a:cubicBezTo>
                  <a:cubicBezTo>
                    <a:pt x="502" y="110"/>
                    <a:pt x="536" y="94"/>
                    <a:pt x="561" y="94"/>
                  </a:cubicBezTo>
                  <a:close/>
                  <a:moveTo>
                    <a:pt x="559" y="0"/>
                  </a:moveTo>
                  <a:cubicBezTo>
                    <a:pt x="541" y="0"/>
                    <a:pt x="524" y="3"/>
                    <a:pt x="510" y="8"/>
                  </a:cubicBezTo>
                  <a:cubicBezTo>
                    <a:pt x="471" y="21"/>
                    <a:pt x="442" y="40"/>
                    <a:pt x="417" y="57"/>
                  </a:cubicBezTo>
                  <a:cubicBezTo>
                    <a:pt x="365" y="92"/>
                    <a:pt x="318" y="131"/>
                    <a:pt x="276" y="171"/>
                  </a:cubicBezTo>
                  <a:cubicBezTo>
                    <a:pt x="193" y="252"/>
                    <a:pt x="133" y="338"/>
                    <a:pt x="93" y="414"/>
                  </a:cubicBezTo>
                  <a:cubicBezTo>
                    <a:pt x="38" y="521"/>
                    <a:pt x="17" y="606"/>
                    <a:pt x="13" y="650"/>
                  </a:cubicBezTo>
                  <a:lnTo>
                    <a:pt x="13" y="650"/>
                  </a:lnTo>
                  <a:cubicBezTo>
                    <a:pt x="4" y="656"/>
                    <a:pt x="0" y="661"/>
                    <a:pt x="1" y="664"/>
                  </a:cubicBezTo>
                  <a:cubicBezTo>
                    <a:pt x="2" y="666"/>
                    <a:pt x="5" y="667"/>
                    <a:pt x="10" y="667"/>
                  </a:cubicBezTo>
                  <a:cubicBezTo>
                    <a:pt x="11" y="667"/>
                    <a:pt x="12" y="667"/>
                    <a:pt x="13" y="667"/>
                  </a:cubicBezTo>
                  <a:lnTo>
                    <a:pt x="13" y="667"/>
                  </a:lnTo>
                  <a:cubicBezTo>
                    <a:pt x="13" y="675"/>
                    <a:pt x="14" y="680"/>
                    <a:pt x="16" y="681"/>
                  </a:cubicBezTo>
                  <a:cubicBezTo>
                    <a:pt x="17" y="681"/>
                    <a:pt x="17" y="681"/>
                    <a:pt x="17" y="681"/>
                  </a:cubicBezTo>
                  <a:cubicBezTo>
                    <a:pt x="21" y="681"/>
                    <a:pt x="26" y="675"/>
                    <a:pt x="32" y="664"/>
                  </a:cubicBezTo>
                  <a:lnTo>
                    <a:pt x="32" y="664"/>
                  </a:lnTo>
                  <a:cubicBezTo>
                    <a:pt x="74" y="656"/>
                    <a:pt x="156" y="628"/>
                    <a:pt x="260" y="569"/>
                  </a:cubicBezTo>
                  <a:cubicBezTo>
                    <a:pt x="335" y="526"/>
                    <a:pt x="419" y="467"/>
                    <a:pt x="502" y="387"/>
                  </a:cubicBezTo>
                  <a:cubicBezTo>
                    <a:pt x="543" y="348"/>
                    <a:pt x="584" y="304"/>
                    <a:pt x="622" y="255"/>
                  </a:cubicBezTo>
                  <a:cubicBezTo>
                    <a:pt x="641" y="230"/>
                    <a:pt x="663" y="205"/>
                    <a:pt x="678" y="165"/>
                  </a:cubicBezTo>
                  <a:cubicBezTo>
                    <a:pt x="697" y="128"/>
                    <a:pt x="689" y="56"/>
                    <a:pt x="641" y="26"/>
                  </a:cubicBezTo>
                  <a:cubicBezTo>
                    <a:pt x="616" y="8"/>
                    <a:pt x="587" y="0"/>
                    <a:pt x="55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554275" y="4919713"/>
              <a:ext cx="15300" cy="18975"/>
            </a:xfrm>
            <a:custGeom>
              <a:avLst/>
              <a:gdLst/>
              <a:ahLst/>
              <a:cxnLst/>
              <a:rect l="l" t="t" r="r" b="b"/>
              <a:pathLst>
                <a:path w="612" h="759" extrusionOk="0">
                  <a:moveTo>
                    <a:pt x="137" y="1"/>
                  </a:moveTo>
                  <a:cubicBezTo>
                    <a:pt x="122" y="1"/>
                    <a:pt x="105" y="3"/>
                    <a:pt x="88" y="7"/>
                  </a:cubicBezTo>
                  <a:cubicBezTo>
                    <a:pt x="36" y="23"/>
                    <a:pt x="8" y="78"/>
                    <a:pt x="5" y="119"/>
                  </a:cubicBezTo>
                  <a:cubicBezTo>
                    <a:pt x="1" y="160"/>
                    <a:pt x="8" y="191"/>
                    <a:pt x="13" y="223"/>
                  </a:cubicBezTo>
                  <a:cubicBezTo>
                    <a:pt x="25" y="287"/>
                    <a:pt x="48" y="346"/>
                    <a:pt x="76" y="398"/>
                  </a:cubicBezTo>
                  <a:cubicBezTo>
                    <a:pt x="132" y="503"/>
                    <a:pt x="211" y="578"/>
                    <a:pt x="284" y="627"/>
                  </a:cubicBezTo>
                  <a:cubicBezTo>
                    <a:pt x="392" y="696"/>
                    <a:pt x="482" y="712"/>
                    <a:pt x="524" y="712"/>
                  </a:cubicBezTo>
                  <a:cubicBezTo>
                    <a:pt x="541" y="712"/>
                    <a:pt x="550" y="710"/>
                    <a:pt x="550" y="707"/>
                  </a:cubicBezTo>
                  <a:cubicBezTo>
                    <a:pt x="553" y="691"/>
                    <a:pt x="448" y="674"/>
                    <a:pt x="323" y="573"/>
                  </a:cubicBezTo>
                  <a:cubicBezTo>
                    <a:pt x="262" y="523"/>
                    <a:pt x="198" y="451"/>
                    <a:pt x="153" y="359"/>
                  </a:cubicBezTo>
                  <a:cubicBezTo>
                    <a:pt x="131" y="312"/>
                    <a:pt x="112" y="261"/>
                    <a:pt x="104" y="207"/>
                  </a:cubicBezTo>
                  <a:cubicBezTo>
                    <a:pt x="91" y="149"/>
                    <a:pt x="96" y="97"/>
                    <a:pt x="118" y="95"/>
                  </a:cubicBezTo>
                  <a:cubicBezTo>
                    <a:pt x="122" y="94"/>
                    <a:pt x="127" y="93"/>
                    <a:pt x="132" y="93"/>
                  </a:cubicBezTo>
                  <a:cubicBezTo>
                    <a:pt x="161" y="93"/>
                    <a:pt x="209" y="116"/>
                    <a:pt x="241" y="147"/>
                  </a:cubicBezTo>
                  <a:cubicBezTo>
                    <a:pt x="283" y="184"/>
                    <a:pt x="322" y="224"/>
                    <a:pt x="356" y="264"/>
                  </a:cubicBezTo>
                  <a:cubicBezTo>
                    <a:pt x="422" y="346"/>
                    <a:pt x="469" y="431"/>
                    <a:pt x="499" y="505"/>
                  </a:cubicBezTo>
                  <a:cubicBezTo>
                    <a:pt x="562" y="655"/>
                    <a:pt x="569" y="759"/>
                    <a:pt x="584" y="759"/>
                  </a:cubicBezTo>
                  <a:cubicBezTo>
                    <a:pt x="584" y="759"/>
                    <a:pt x="584" y="759"/>
                    <a:pt x="584" y="759"/>
                  </a:cubicBezTo>
                  <a:cubicBezTo>
                    <a:pt x="584" y="759"/>
                    <a:pt x="584" y="759"/>
                    <a:pt x="584" y="759"/>
                  </a:cubicBezTo>
                  <a:cubicBezTo>
                    <a:pt x="594" y="759"/>
                    <a:pt x="612" y="650"/>
                    <a:pt x="562" y="484"/>
                  </a:cubicBezTo>
                  <a:cubicBezTo>
                    <a:pt x="537" y="401"/>
                    <a:pt x="493" y="305"/>
                    <a:pt x="424" y="212"/>
                  </a:cubicBezTo>
                  <a:cubicBezTo>
                    <a:pt x="389" y="166"/>
                    <a:pt x="348" y="120"/>
                    <a:pt x="301" y="78"/>
                  </a:cubicBezTo>
                  <a:cubicBezTo>
                    <a:pt x="260" y="44"/>
                    <a:pt x="211" y="1"/>
                    <a:pt x="13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3517100" y="4005263"/>
              <a:ext cx="132200" cy="192850"/>
            </a:xfrm>
            <a:custGeom>
              <a:avLst/>
              <a:gdLst/>
              <a:ahLst/>
              <a:cxnLst/>
              <a:rect l="l" t="t" r="r" b="b"/>
              <a:pathLst>
                <a:path w="5288" h="7714" extrusionOk="0">
                  <a:moveTo>
                    <a:pt x="995" y="0"/>
                  </a:moveTo>
                  <a:cubicBezTo>
                    <a:pt x="995" y="0"/>
                    <a:pt x="1" y="4498"/>
                    <a:pt x="39" y="5115"/>
                  </a:cubicBezTo>
                  <a:cubicBezTo>
                    <a:pt x="99" y="6082"/>
                    <a:pt x="1608" y="6252"/>
                    <a:pt x="1608" y="6252"/>
                  </a:cubicBezTo>
                  <a:lnTo>
                    <a:pt x="2241" y="7714"/>
                  </a:lnTo>
                  <a:lnTo>
                    <a:pt x="5287" y="7605"/>
                  </a:lnTo>
                  <a:lnTo>
                    <a:pt x="4517" y="5735"/>
                  </a:lnTo>
                  <a:lnTo>
                    <a:pt x="5012" y="1680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3514625" y="3981688"/>
              <a:ext cx="155025" cy="187450"/>
            </a:xfrm>
            <a:custGeom>
              <a:avLst/>
              <a:gdLst/>
              <a:ahLst/>
              <a:cxnLst/>
              <a:rect l="l" t="t" r="r" b="b"/>
              <a:pathLst>
                <a:path w="6201" h="7498" extrusionOk="0">
                  <a:moveTo>
                    <a:pt x="4248" y="7382"/>
                  </a:moveTo>
                  <a:lnTo>
                    <a:pt x="4231" y="7392"/>
                  </a:lnTo>
                  <a:lnTo>
                    <a:pt x="4231" y="7392"/>
                  </a:lnTo>
                  <a:cubicBezTo>
                    <a:pt x="4237" y="7389"/>
                    <a:pt x="4242" y="7385"/>
                    <a:pt x="4248" y="7382"/>
                  </a:cubicBezTo>
                  <a:close/>
                  <a:moveTo>
                    <a:pt x="1460" y="0"/>
                  </a:moveTo>
                  <a:cubicBezTo>
                    <a:pt x="957" y="0"/>
                    <a:pt x="755" y="462"/>
                    <a:pt x="755" y="462"/>
                  </a:cubicBezTo>
                  <a:cubicBezTo>
                    <a:pt x="755" y="462"/>
                    <a:pt x="244" y="696"/>
                    <a:pt x="123" y="1163"/>
                  </a:cubicBezTo>
                  <a:cubicBezTo>
                    <a:pt x="122" y="1168"/>
                    <a:pt x="121" y="1172"/>
                    <a:pt x="120" y="1176"/>
                  </a:cubicBezTo>
                  <a:cubicBezTo>
                    <a:pt x="1" y="1651"/>
                    <a:pt x="218" y="2147"/>
                    <a:pt x="638" y="2397"/>
                  </a:cubicBezTo>
                  <a:cubicBezTo>
                    <a:pt x="690" y="2428"/>
                    <a:pt x="741" y="2457"/>
                    <a:pt x="794" y="2487"/>
                  </a:cubicBezTo>
                  <a:cubicBezTo>
                    <a:pt x="940" y="2571"/>
                    <a:pt x="1092" y="2658"/>
                    <a:pt x="1184" y="2800"/>
                  </a:cubicBezTo>
                  <a:cubicBezTo>
                    <a:pt x="1321" y="3009"/>
                    <a:pt x="1292" y="3284"/>
                    <a:pt x="1232" y="3528"/>
                  </a:cubicBezTo>
                  <a:cubicBezTo>
                    <a:pt x="1171" y="3771"/>
                    <a:pt x="1083" y="4017"/>
                    <a:pt x="1117" y="4265"/>
                  </a:cubicBezTo>
                  <a:cubicBezTo>
                    <a:pt x="1128" y="4348"/>
                    <a:pt x="1175" y="4446"/>
                    <a:pt x="1257" y="4446"/>
                  </a:cubicBezTo>
                  <a:cubicBezTo>
                    <a:pt x="1259" y="4446"/>
                    <a:pt x="1261" y="4446"/>
                    <a:pt x="1263" y="4446"/>
                  </a:cubicBezTo>
                  <a:cubicBezTo>
                    <a:pt x="1364" y="4440"/>
                    <a:pt x="1388" y="4305"/>
                    <a:pt x="1419" y="4208"/>
                  </a:cubicBezTo>
                  <a:cubicBezTo>
                    <a:pt x="1474" y="4031"/>
                    <a:pt x="1659" y="3909"/>
                    <a:pt x="1843" y="3909"/>
                  </a:cubicBezTo>
                  <a:cubicBezTo>
                    <a:pt x="1952" y="3909"/>
                    <a:pt x="2060" y="3952"/>
                    <a:pt x="2141" y="4051"/>
                  </a:cubicBezTo>
                  <a:cubicBezTo>
                    <a:pt x="2276" y="4218"/>
                    <a:pt x="2290" y="4446"/>
                    <a:pt x="2159" y="4617"/>
                  </a:cubicBezTo>
                  <a:cubicBezTo>
                    <a:pt x="2020" y="4799"/>
                    <a:pt x="1774" y="4914"/>
                    <a:pt x="1685" y="5129"/>
                  </a:cubicBezTo>
                  <a:cubicBezTo>
                    <a:pt x="1536" y="5494"/>
                    <a:pt x="1911" y="5920"/>
                    <a:pt x="2037" y="6162"/>
                  </a:cubicBezTo>
                  <a:cubicBezTo>
                    <a:pt x="2082" y="6248"/>
                    <a:pt x="2129" y="6331"/>
                    <a:pt x="2187" y="6407"/>
                  </a:cubicBezTo>
                  <a:cubicBezTo>
                    <a:pt x="2489" y="6794"/>
                    <a:pt x="2803" y="7063"/>
                    <a:pt x="3251" y="7333"/>
                  </a:cubicBezTo>
                  <a:cubicBezTo>
                    <a:pt x="3422" y="7435"/>
                    <a:pt x="3625" y="7497"/>
                    <a:pt x="3823" y="7497"/>
                  </a:cubicBezTo>
                  <a:cubicBezTo>
                    <a:pt x="3948" y="7497"/>
                    <a:pt x="4070" y="7473"/>
                    <a:pt x="4181" y="7419"/>
                  </a:cubicBezTo>
                  <a:lnTo>
                    <a:pt x="4181" y="7419"/>
                  </a:lnTo>
                  <a:cubicBezTo>
                    <a:pt x="4166" y="7430"/>
                    <a:pt x="4150" y="7440"/>
                    <a:pt x="4134" y="7451"/>
                  </a:cubicBezTo>
                  <a:lnTo>
                    <a:pt x="4231" y="7392"/>
                  </a:lnTo>
                  <a:lnTo>
                    <a:pt x="4231" y="7392"/>
                  </a:lnTo>
                  <a:cubicBezTo>
                    <a:pt x="4215" y="7402"/>
                    <a:pt x="4198" y="7411"/>
                    <a:pt x="4181" y="7419"/>
                  </a:cubicBezTo>
                  <a:lnTo>
                    <a:pt x="4181" y="7419"/>
                  </a:lnTo>
                  <a:cubicBezTo>
                    <a:pt x="4510" y="7192"/>
                    <a:pt x="4683" y="7026"/>
                    <a:pt x="4833" y="6640"/>
                  </a:cubicBezTo>
                  <a:cubicBezTo>
                    <a:pt x="4991" y="6236"/>
                    <a:pt x="5093" y="5809"/>
                    <a:pt x="5273" y="5414"/>
                  </a:cubicBezTo>
                  <a:cubicBezTo>
                    <a:pt x="5462" y="4999"/>
                    <a:pt x="5733" y="4625"/>
                    <a:pt x="5919" y="4209"/>
                  </a:cubicBezTo>
                  <a:cubicBezTo>
                    <a:pt x="6105" y="3792"/>
                    <a:pt x="6200" y="3303"/>
                    <a:pt x="6019" y="2884"/>
                  </a:cubicBezTo>
                  <a:cubicBezTo>
                    <a:pt x="6019" y="2884"/>
                    <a:pt x="5954" y="2348"/>
                    <a:pt x="5232" y="2153"/>
                  </a:cubicBezTo>
                  <a:cubicBezTo>
                    <a:pt x="5232" y="2153"/>
                    <a:pt x="4824" y="1017"/>
                    <a:pt x="3889" y="910"/>
                  </a:cubicBezTo>
                  <a:cubicBezTo>
                    <a:pt x="2617" y="765"/>
                    <a:pt x="2661" y="392"/>
                    <a:pt x="1831" y="75"/>
                  </a:cubicBezTo>
                  <a:cubicBezTo>
                    <a:pt x="1693" y="22"/>
                    <a:pt x="1570" y="0"/>
                    <a:pt x="146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250825" y="4214113"/>
              <a:ext cx="128050" cy="127100"/>
            </a:xfrm>
            <a:custGeom>
              <a:avLst/>
              <a:gdLst/>
              <a:ahLst/>
              <a:cxnLst/>
              <a:rect l="l" t="t" r="r" b="b"/>
              <a:pathLst>
                <a:path w="5122" h="5084" extrusionOk="0">
                  <a:moveTo>
                    <a:pt x="2962" y="0"/>
                  </a:moveTo>
                  <a:cubicBezTo>
                    <a:pt x="2932" y="0"/>
                    <a:pt x="2901" y="11"/>
                    <a:pt x="2875" y="35"/>
                  </a:cubicBezTo>
                  <a:cubicBezTo>
                    <a:pt x="2770" y="130"/>
                    <a:pt x="2587" y="564"/>
                    <a:pt x="2688" y="1052"/>
                  </a:cubicBezTo>
                  <a:cubicBezTo>
                    <a:pt x="2688" y="1052"/>
                    <a:pt x="2702" y="1261"/>
                    <a:pt x="2466" y="1265"/>
                  </a:cubicBezTo>
                  <a:cubicBezTo>
                    <a:pt x="2442" y="1265"/>
                    <a:pt x="2414" y="1266"/>
                    <a:pt x="2383" y="1266"/>
                  </a:cubicBezTo>
                  <a:cubicBezTo>
                    <a:pt x="2057" y="1266"/>
                    <a:pt x="1358" y="1245"/>
                    <a:pt x="973" y="1245"/>
                  </a:cubicBezTo>
                  <a:cubicBezTo>
                    <a:pt x="861" y="1245"/>
                    <a:pt x="775" y="1246"/>
                    <a:pt x="733" y="1251"/>
                  </a:cubicBezTo>
                  <a:cubicBezTo>
                    <a:pt x="553" y="1270"/>
                    <a:pt x="358" y="1349"/>
                    <a:pt x="511" y="1432"/>
                  </a:cubicBezTo>
                  <a:cubicBezTo>
                    <a:pt x="622" y="1491"/>
                    <a:pt x="1146" y="1604"/>
                    <a:pt x="1422" y="1661"/>
                  </a:cubicBezTo>
                  <a:lnTo>
                    <a:pt x="1422" y="1661"/>
                  </a:lnTo>
                  <a:cubicBezTo>
                    <a:pt x="1197" y="1618"/>
                    <a:pt x="804" y="1550"/>
                    <a:pt x="561" y="1550"/>
                  </a:cubicBezTo>
                  <a:cubicBezTo>
                    <a:pt x="441" y="1550"/>
                    <a:pt x="357" y="1566"/>
                    <a:pt x="350" y="1612"/>
                  </a:cubicBezTo>
                  <a:cubicBezTo>
                    <a:pt x="336" y="1691"/>
                    <a:pt x="454" y="1788"/>
                    <a:pt x="760" y="1872"/>
                  </a:cubicBezTo>
                  <a:lnTo>
                    <a:pt x="760" y="1872"/>
                  </a:lnTo>
                  <a:cubicBezTo>
                    <a:pt x="620" y="1852"/>
                    <a:pt x="490" y="1838"/>
                    <a:pt x="402" y="1838"/>
                  </a:cubicBezTo>
                  <a:cubicBezTo>
                    <a:pt x="358" y="1838"/>
                    <a:pt x="324" y="1841"/>
                    <a:pt x="306" y="1850"/>
                  </a:cubicBezTo>
                  <a:cubicBezTo>
                    <a:pt x="0" y="1998"/>
                    <a:pt x="1203" y="2262"/>
                    <a:pt x="1203" y="2262"/>
                  </a:cubicBezTo>
                  <a:cubicBezTo>
                    <a:pt x="672" y="2150"/>
                    <a:pt x="484" y="2093"/>
                    <a:pt x="406" y="2093"/>
                  </a:cubicBezTo>
                  <a:cubicBezTo>
                    <a:pt x="360" y="2093"/>
                    <a:pt x="352" y="2113"/>
                    <a:pt x="335" y="2153"/>
                  </a:cubicBezTo>
                  <a:cubicBezTo>
                    <a:pt x="300" y="2233"/>
                    <a:pt x="470" y="2331"/>
                    <a:pt x="912" y="2491"/>
                  </a:cubicBezTo>
                  <a:cubicBezTo>
                    <a:pt x="1270" y="2621"/>
                    <a:pt x="1615" y="2828"/>
                    <a:pt x="2150" y="3056"/>
                  </a:cubicBezTo>
                  <a:lnTo>
                    <a:pt x="4386" y="5083"/>
                  </a:lnTo>
                  <a:lnTo>
                    <a:pt x="5121" y="3315"/>
                  </a:lnTo>
                  <a:lnTo>
                    <a:pt x="3418" y="1452"/>
                  </a:lnTo>
                  <a:cubicBezTo>
                    <a:pt x="3362" y="1355"/>
                    <a:pt x="3298" y="1238"/>
                    <a:pt x="3229" y="1097"/>
                  </a:cubicBezTo>
                  <a:cubicBezTo>
                    <a:pt x="3170" y="976"/>
                    <a:pt x="3133" y="845"/>
                    <a:pt x="3117" y="710"/>
                  </a:cubicBezTo>
                  <a:cubicBezTo>
                    <a:pt x="3099" y="546"/>
                    <a:pt x="3082" y="328"/>
                    <a:pt x="3110" y="205"/>
                  </a:cubicBezTo>
                  <a:cubicBezTo>
                    <a:pt x="3136" y="91"/>
                    <a:pt x="3050" y="0"/>
                    <a:pt x="2962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3264650" y="4266688"/>
              <a:ext cx="29000" cy="7075"/>
            </a:xfrm>
            <a:custGeom>
              <a:avLst/>
              <a:gdLst/>
              <a:ahLst/>
              <a:cxnLst/>
              <a:rect l="l" t="t" r="r" b="b"/>
              <a:pathLst>
                <a:path w="1160" h="283" extrusionOk="0">
                  <a:moveTo>
                    <a:pt x="30" y="0"/>
                  </a:moveTo>
                  <a:cubicBezTo>
                    <a:pt x="16" y="0"/>
                    <a:pt x="8" y="2"/>
                    <a:pt x="7" y="5"/>
                  </a:cubicBezTo>
                  <a:cubicBezTo>
                    <a:pt x="1" y="26"/>
                    <a:pt x="254" y="105"/>
                    <a:pt x="573" y="180"/>
                  </a:cubicBezTo>
                  <a:cubicBezTo>
                    <a:pt x="837" y="242"/>
                    <a:pt x="1062" y="283"/>
                    <a:pt x="1133" y="283"/>
                  </a:cubicBezTo>
                  <a:cubicBezTo>
                    <a:pt x="1147" y="283"/>
                    <a:pt x="1155" y="281"/>
                    <a:pt x="1156" y="278"/>
                  </a:cubicBezTo>
                  <a:cubicBezTo>
                    <a:pt x="1160" y="256"/>
                    <a:pt x="906" y="178"/>
                    <a:pt x="590" y="103"/>
                  </a:cubicBezTo>
                  <a:cubicBezTo>
                    <a:pt x="326" y="41"/>
                    <a:pt x="101" y="0"/>
                    <a:pt x="30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3264975" y="4260138"/>
              <a:ext cx="31225" cy="5750"/>
            </a:xfrm>
            <a:custGeom>
              <a:avLst/>
              <a:gdLst/>
              <a:ahLst/>
              <a:cxnLst/>
              <a:rect l="l" t="t" r="r" b="b"/>
              <a:pathLst>
                <a:path w="1249" h="230" extrusionOk="0">
                  <a:moveTo>
                    <a:pt x="43" y="0"/>
                  </a:moveTo>
                  <a:cubicBezTo>
                    <a:pt x="18" y="0"/>
                    <a:pt x="4" y="2"/>
                    <a:pt x="4" y="7"/>
                  </a:cubicBezTo>
                  <a:cubicBezTo>
                    <a:pt x="0" y="28"/>
                    <a:pt x="275" y="94"/>
                    <a:pt x="617" y="153"/>
                  </a:cubicBezTo>
                  <a:cubicBezTo>
                    <a:pt x="887" y="200"/>
                    <a:pt x="1119" y="229"/>
                    <a:pt x="1207" y="229"/>
                  </a:cubicBezTo>
                  <a:cubicBezTo>
                    <a:pt x="1231" y="229"/>
                    <a:pt x="1244" y="227"/>
                    <a:pt x="1245" y="223"/>
                  </a:cubicBezTo>
                  <a:cubicBezTo>
                    <a:pt x="1249" y="201"/>
                    <a:pt x="974" y="135"/>
                    <a:pt x="631" y="76"/>
                  </a:cubicBezTo>
                  <a:cubicBezTo>
                    <a:pt x="362" y="30"/>
                    <a:pt x="131" y="0"/>
                    <a:pt x="43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269175" y="4252538"/>
              <a:ext cx="29650" cy="5125"/>
            </a:xfrm>
            <a:custGeom>
              <a:avLst/>
              <a:gdLst/>
              <a:ahLst/>
              <a:cxnLst/>
              <a:rect l="l" t="t" r="r" b="b"/>
              <a:pathLst>
                <a:path w="1186" h="205" extrusionOk="0">
                  <a:moveTo>
                    <a:pt x="50" y="1"/>
                  </a:moveTo>
                  <a:cubicBezTo>
                    <a:pt x="21" y="1"/>
                    <a:pt x="5" y="3"/>
                    <a:pt x="4" y="8"/>
                  </a:cubicBezTo>
                  <a:cubicBezTo>
                    <a:pt x="1" y="30"/>
                    <a:pt x="262" y="89"/>
                    <a:pt x="586" y="142"/>
                  </a:cubicBezTo>
                  <a:cubicBezTo>
                    <a:pt x="833" y="181"/>
                    <a:pt x="1046" y="204"/>
                    <a:pt x="1136" y="204"/>
                  </a:cubicBezTo>
                  <a:cubicBezTo>
                    <a:pt x="1165" y="204"/>
                    <a:pt x="1181" y="202"/>
                    <a:pt x="1182" y="197"/>
                  </a:cubicBezTo>
                  <a:cubicBezTo>
                    <a:pt x="1185" y="175"/>
                    <a:pt x="924" y="116"/>
                    <a:pt x="600" y="64"/>
                  </a:cubicBezTo>
                  <a:cubicBezTo>
                    <a:pt x="353" y="24"/>
                    <a:pt x="140" y="1"/>
                    <a:pt x="50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3322200" y="4483338"/>
              <a:ext cx="418625" cy="452275"/>
            </a:xfrm>
            <a:custGeom>
              <a:avLst/>
              <a:gdLst/>
              <a:ahLst/>
              <a:cxnLst/>
              <a:rect l="l" t="t" r="r" b="b"/>
              <a:pathLst>
                <a:path w="16745" h="18091" extrusionOk="0">
                  <a:moveTo>
                    <a:pt x="10450" y="1"/>
                  </a:moveTo>
                  <a:lnTo>
                    <a:pt x="10450" y="228"/>
                  </a:lnTo>
                  <a:lnTo>
                    <a:pt x="3166" y="1327"/>
                  </a:lnTo>
                  <a:cubicBezTo>
                    <a:pt x="2166" y="1478"/>
                    <a:pt x="1278" y="2048"/>
                    <a:pt x="725" y="2895"/>
                  </a:cubicBezTo>
                  <a:cubicBezTo>
                    <a:pt x="159" y="3761"/>
                    <a:pt x="0" y="4832"/>
                    <a:pt x="289" y="5826"/>
                  </a:cubicBezTo>
                  <a:lnTo>
                    <a:pt x="4135" y="18090"/>
                  </a:lnTo>
                  <a:lnTo>
                    <a:pt x="7609" y="16776"/>
                  </a:lnTo>
                  <a:lnTo>
                    <a:pt x="5476" y="5931"/>
                  </a:lnTo>
                  <a:lnTo>
                    <a:pt x="16745" y="5177"/>
                  </a:lnTo>
                  <a:lnTo>
                    <a:pt x="16745" y="228"/>
                  </a:lnTo>
                  <a:lnTo>
                    <a:pt x="10450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3450450" y="4483338"/>
              <a:ext cx="325100" cy="434050"/>
            </a:xfrm>
            <a:custGeom>
              <a:avLst/>
              <a:gdLst/>
              <a:ahLst/>
              <a:cxnLst/>
              <a:rect l="l" t="t" r="r" b="b"/>
              <a:pathLst>
                <a:path w="13004" h="17362" extrusionOk="0">
                  <a:moveTo>
                    <a:pt x="10451" y="1"/>
                  </a:moveTo>
                  <a:lnTo>
                    <a:pt x="10451" y="228"/>
                  </a:lnTo>
                  <a:lnTo>
                    <a:pt x="3166" y="1327"/>
                  </a:lnTo>
                  <a:cubicBezTo>
                    <a:pt x="2166" y="1478"/>
                    <a:pt x="1278" y="2048"/>
                    <a:pt x="726" y="2895"/>
                  </a:cubicBezTo>
                  <a:cubicBezTo>
                    <a:pt x="160" y="3761"/>
                    <a:pt x="0" y="4832"/>
                    <a:pt x="289" y="5826"/>
                  </a:cubicBezTo>
                  <a:lnTo>
                    <a:pt x="3643" y="17361"/>
                  </a:lnTo>
                  <a:lnTo>
                    <a:pt x="7523" y="16337"/>
                  </a:lnTo>
                  <a:lnTo>
                    <a:pt x="5476" y="5931"/>
                  </a:lnTo>
                  <a:lnTo>
                    <a:pt x="13004" y="5427"/>
                  </a:lnTo>
                  <a:lnTo>
                    <a:pt x="13004" y="478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3313225" y="4261863"/>
              <a:ext cx="164100" cy="127375"/>
            </a:xfrm>
            <a:custGeom>
              <a:avLst/>
              <a:gdLst/>
              <a:ahLst/>
              <a:cxnLst/>
              <a:rect l="l" t="t" r="r" b="b"/>
              <a:pathLst>
                <a:path w="6564" h="5095" extrusionOk="0">
                  <a:moveTo>
                    <a:pt x="1466" y="1"/>
                  </a:moveTo>
                  <a:cubicBezTo>
                    <a:pt x="1466" y="1"/>
                    <a:pt x="1465" y="1"/>
                    <a:pt x="1465" y="1"/>
                  </a:cubicBezTo>
                  <a:cubicBezTo>
                    <a:pt x="1" y="203"/>
                    <a:pt x="202" y="1918"/>
                    <a:pt x="202" y="1918"/>
                  </a:cubicBezTo>
                  <a:lnTo>
                    <a:pt x="3405" y="5095"/>
                  </a:lnTo>
                  <a:lnTo>
                    <a:pt x="6563" y="3837"/>
                  </a:lnTo>
                  <a:cubicBezTo>
                    <a:pt x="6563" y="3837"/>
                    <a:pt x="1641" y="1"/>
                    <a:pt x="1466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3391700" y="4180138"/>
              <a:ext cx="433925" cy="362250"/>
            </a:xfrm>
            <a:custGeom>
              <a:avLst/>
              <a:gdLst/>
              <a:ahLst/>
              <a:cxnLst/>
              <a:rect l="l" t="t" r="r" b="b"/>
              <a:pathLst>
                <a:path w="17357" h="14490" extrusionOk="0">
                  <a:moveTo>
                    <a:pt x="7088" y="0"/>
                  </a:moveTo>
                  <a:cubicBezTo>
                    <a:pt x="6326" y="0"/>
                    <a:pt x="5590" y="287"/>
                    <a:pt x="5041" y="814"/>
                  </a:cubicBezTo>
                  <a:cubicBezTo>
                    <a:pt x="4580" y="1256"/>
                    <a:pt x="4015" y="1918"/>
                    <a:pt x="3424" y="2897"/>
                  </a:cubicBezTo>
                  <a:lnTo>
                    <a:pt x="1304" y="5844"/>
                  </a:lnTo>
                  <a:lnTo>
                    <a:pt x="1" y="8030"/>
                  </a:lnTo>
                  <a:lnTo>
                    <a:pt x="266" y="8364"/>
                  </a:lnTo>
                  <a:cubicBezTo>
                    <a:pt x="698" y="8909"/>
                    <a:pt x="1353" y="9222"/>
                    <a:pt x="2017" y="9222"/>
                  </a:cubicBezTo>
                  <a:cubicBezTo>
                    <a:pt x="2310" y="9222"/>
                    <a:pt x="2606" y="9161"/>
                    <a:pt x="2884" y="9031"/>
                  </a:cubicBezTo>
                  <a:cubicBezTo>
                    <a:pt x="3314" y="8830"/>
                    <a:pt x="3628" y="8456"/>
                    <a:pt x="3920" y="8027"/>
                  </a:cubicBezTo>
                  <a:cubicBezTo>
                    <a:pt x="4453" y="7245"/>
                    <a:pt x="5008" y="6398"/>
                    <a:pt x="5376" y="5753"/>
                  </a:cubicBezTo>
                  <a:lnTo>
                    <a:pt x="7502" y="11830"/>
                  </a:lnTo>
                  <a:lnTo>
                    <a:pt x="6365" y="12553"/>
                  </a:lnTo>
                  <a:lnTo>
                    <a:pt x="11156" y="14490"/>
                  </a:lnTo>
                  <a:lnTo>
                    <a:pt x="16145" y="12356"/>
                  </a:lnTo>
                  <a:lnTo>
                    <a:pt x="14767" y="7447"/>
                  </a:lnTo>
                  <a:lnTo>
                    <a:pt x="14768" y="7449"/>
                  </a:lnTo>
                  <a:cubicBezTo>
                    <a:pt x="14768" y="7449"/>
                    <a:pt x="15007" y="7472"/>
                    <a:pt x="15335" y="7472"/>
                  </a:cubicBezTo>
                  <a:cubicBezTo>
                    <a:pt x="15997" y="7472"/>
                    <a:pt x="17019" y="7377"/>
                    <a:pt x="17154" y="6804"/>
                  </a:cubicBezTo>
                  <a:cubicBezTo>
                    <a:pt x="17357" y="5945"/>
                    <a:pt x="15337" y="3219"/>
                    <a:pt x="14328" y="1755"/>
                  </a:cubicBezTo>
                  <a:cubicBezTo>
                    <a:pt x="13503" y="560"/>
                    <a:pt x="12100" y="146"/>
                    <a:pt x="11613" y="35"/>
                  </a:cubicBezTo>
                  <a:cubicBezTo>
                    <a:pt x="11509" y="11"/>
                    <a:pt x="11404" y="0"/>
                    <a:pt x="11298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3736975" y="4277963"/>
              <a:ext cx="29150" cy="48650"/>
            </a:xfrm>
            <a:custGeom>
              <a:avLst/>
              <a:gdLst/>
              <a:ahLst/>
              <a:cxnLst/>
              <a:rect l="l" t="t" r="r" b="b"/>
              <a:pathLst>
                <a:path w="1166" h="1946" extrusionOk="0">
                  <a:moveTo>
                    <a:pt x="65" y="1"/>
                  </a:moveTo>
                  <a:cubicBezTo>
                    <a:pt x="33" y="1"/>
                    <a:pt x="1" y="34"/>
                    <a:pt x="23" y="69"/>
                  </a:cubicBezTo>
                  <a:cubicBezTo>
                    <a:pt x="394" y="659"/>
                    <a:pt x="710" y="1285"/>
                    <a:pt x="1018" y="1910"/>
                  </a:cubicBezTo>
                  <a:cubicBezTo>
                    <a:pt x="1030" y="1935"/>
                    <a:pt x="1051" y="1946"/>
                    <a:pt x="1071" y="1946"/>
                  </a:cubicBezTo>
                  <a:cubicBezTo>
                    <a:pt x="1117" y="1946"/>
                    <a:pt x="1166" y="1894"/>
                    <a:pt x="1139" y="1838"/>
                  </a:cubicBezTo>
                  <a:cubicBezTo>
                    <a:pt x="842" y="1203"/>
                    <a:pt x="480" y="612"/>
                    <a:pt x="102" y="22"/>
                  </a:cubicBezTo>
                  <a:cubicBezTo>
                    <a:pt x="92" y="7"/>
                    <a:pt x="78" y="1"/>
                    <a:pt x="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761750" y="4269088"/>
              <a:ext cx="29150" cy="48650"/>
            </a:xfrm>
            <a:custGeom>
              <a:avLst/>
              <a:gdLst/>
              <a:ahLst/>
              <a:cxnLst/>
              <a:rect l="l" t="t" r="r" b="b"/>
              <a:pathLst>
                <a:path w="1166" h="1946" extrusionOk="0">
                  <a:moveTo>
                    <a:pt x="64" y="1"/>
                  </a:moveTo>
                  <a:cubicBezTo>
                    <a:pt x="32" y="1"/>
                    <a:pt x="1" y="34"/>
                    <a:pt x="23" y="68"/>
                  </a:cubicBezTo>
                  <a:cubicBezTo>
                    <a:pt x="395" y="658"/>
                    <a:pt x="710" y="1285"/>
                    <a:pt x="1018" y="1910"/>
                  </a:cubicBezTo>
                  <a:cubicBezTo>
                    <a:pt x="1030" y="1935"/>
                    <a:pt x="1051" y="1946"/>
                    <a:pt x="1072" y="1946"/>
                  </a:cubicBezTo>
                  <a:cubicBezTo>
                    <a:pt x="1117" y="1946"/>
                    <a:pt x="1165" y="1895"/>
                    <a:pt x="1139" y="1839"/>
                  </a:cubicBezTo>
                  <a:cubicBezTo>
                    <a:pt x="842" y="1203"/>
                    <a:pt x="480" y="612"/>
                    <a:pt x="102" y="22"/>
                  </a:cubicBezTo>
                  <a:cubicBezTo>
                    <a:pt x="92" y="7"/>
                    <a:pt x="78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3713400" y="4281988"/>
              <a:ext cx="17700" cy="64775"/>
            </a:xfrm>
            <a:custGeom>
              <a:avLst/>
              <a:gdLst/>
              <a:ahLst/>
              <a:cxnLst/>
              <a:rect l="l" t="t" r="r" b="b"/>
              <a:pathLst>
                <a:path w="708" h="2591" extrusionOk="0">
                  <a:moveTo>
                    <a:pt x="46" y="0"/>
                  </a:moveTo>
                  <a:cubicBezTo>
                    <a:pt x="23" y="0"/>
                    <a:pt x="0" y="19"/>
                    <a:pt x="8" y="48"/>
                  </a:cubicBezTo>
                  <a:cubicBezTo>
                    <a:pt x="218" y="865"/>
                    <a:pt x="384" y="1692"/>
                    <a:pt x="519" y="2524"/>
                  </a:cubicBezTo>
                  <a:cubicBezTo>
                    <a:pt x="526" y="2571"/>
                    <a:pt x="559" y="2591"/>
                    <a:pt x="594" y="2591"/>
                  </a:cubicBezTo>
                  <a:cubicBezTo>
                    <a:pt x="648" y="2591"/>
                    <a:pt x="707" y="2545"/>
                    <a:pt x="696" y="2476"/>
                  </a:cubicBezTo>
                  <a:cubicBezTo>
                    <a:pt x="555" y="1641"/>
                    <a:pt x="348" y="831"/>
                    <a:pt x="83" y="27"/>
                  </a:cubicBezTo>
                  <a:cubicBezTo>
                    <a:pt x="77" y="8"/>
                    <a:pt x="61" y="0"/>
                    <a:pt x="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3656900" y="4287613"/>
              <a:ext cx="15125" cy="64950"/>
            </a:xfrm>
            <a:custGeom>
              <a:avLst/>
              <a:gdLst/>
              <a:ahLst/>
              <a:cxnLst/>
              <a:rect l="l" t="t" r="r" b="b"/>
              <a:pathLst>
                <a:path w="605" h="2598" extrusionOk="0">
                  <a:moveTo>
                    <a:pt x="55" y="0"/>
                  </a:moveTo>
                  <a:cubicBezTo>
                    <a:pt x="27" y="0"/>
                    <a:pt x="0" y="22"/>
                    <a:pt x="11" y="56"/>
                  </a:cubicBezTo>
                  <a:cubicBezTo>
                    <a:pt x="261" y="855"/>
                    <a:pt x="378" y="1676"/>
                    <a:pt x="422" y="2511"/>
                  </a:cubicBezTo>
                  <a:cubicBezTo>
                    <a:pt x="425" y="2568"/>
                    <a:pt x="471" y="2597"/>
                    <a:pt x="516" y="2597"/>
                  </a:cubicBezTo>
                  <a:cubicBezTo>
                    <a:pt x="561" y="2597"/>
                    <a:pt x="604" y="2569"/>
                    <a:pt x="603" y="2511"/>
                  </a:cubicBezTo>
                  <a:cubicBezTo>
                    <a:pt x="572" y="1654"/>
                    <a:pt x="385" y="838"/>
                    <a:pt x="99" y="32"/>
                  </a:cubicBezTo>
                  <a:cubicBezTo>
                    <a:pt x="91" y="10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3685400" y="4278863"/>
              <a:ext cx="18200" cy="61425"/>
            </a:xfrm>
            <a:custGeom>
              <a:avLst/>
              <a:gdLst/>
              <a:ahLst/>
              <a:cxnLst/>
              <a:rect l="l" t="t" r="r" b="b"/>
              <a:pathLst>
                <a:path w="728" h="2457" extrusionOk="0">
                  <a:moveTo>
                    <a:pt x="80" y="1"/>
                  </a:moveTo>
                  <a:cubicBezTo>
                    <a:pt x="39" y="1"/>
                    <a:pt x="0" y="28"/>
                    <a:pt x="1" y="83"/>
                  </a:cubicBezTo>
                  <a:cubicBezTo>
                    <a:pt x="9" y="873"/>
                    <a:pt x="202" y="1760"/>
                    <a:pt x="628" y="2435"/>
                  </a:cubicBezTo>
                  <a:cubicBezTo>
                    <a:pt x="638" y="2450"/>
                    <a:pt x="654" y="2457"/>
                    <a:pt x="669" y="2457"/>
                  </a:cubicBezTo>
                  <a:cubicBezTo>
                    <a:pt x="699" y="2457"/>
                    <a:pt x="728" y="2433"/>
                    <a:pt x="716" y="2397"/>
                  </a:cubicBezTo>
                  <a:cubicBezTo>
                    <a:pt x="467" y="1613"/>
                    <a:pt x="255" y="909"/>
                    <a:pt x="172" y="83"/>
                  </a:cubicBezTo>
                  <a:cubicBezTo>
                    <a:pt x="166" y="29"/>
                    <a:pt x="122" y="1"/>
                    <a:pt x="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3631950" y="4289538"/>
              <a:ext cx="12925" cy="61000"/>
            </a:xfrm>
            <a:custGeom>
              <a:avLst/>
              <a:gdLst/>
              <a:ahLst/>
              <a:cxnLst/>
              <a:rect l="l" t="t" r="r" b="b"/>
              <a:pathLst>
                <a:path w="517" h="2440" extrusionOk="0">
                  <a:moveTo>
                    <a:pt x="50" y="0"/>
                  </a:moveTo>
                  <a:cubicBezTo>
                    <a:pt x="26" y="0"/>
                    <a:pt x="1" y="16"/>
                    <a:pt x="2" y="45"/>
                  </a:cubicBezTo>
                  <a:cubicBezTo>
                    <a:pt x="26" y="818"/>
                    <a:pt x="142" y="1633"/>
                    <a:pt x="342" y="2380"/>
                  </a:cubicBezTo>
                  <a:cubicBezTo>
                    <a:pt x="353" y="2422"/>
                    <a:pt x="384" y="2440"/>
                    <a:pt x="416" y="2440"/>
                  </a:cubicBezTo>
                  <a:cubicBezTo>
                    <a:pt x="465" y="2440"/>
                    <a:pt x="517" y="2398"/>
                    <a:pt x="505" y="2334"/>
                  </a:cubicBezTo>
                  <a:cubicBezTo>
                    <a:pt x="357" y="1567"/>
                    <a:pt x="216" y="804"/>
                    <a:pt x="90" y="33"/>
                  </a:cubicBezTo>
                  <a:cubicBezTo>
                    <a:pt x="87" y="10"/>
                    <a:pt x="69" y="0"/>
                    <a:pt x="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3601550" y="4293088"/>
              <a:ext cx="17000" cy="66925"/>
            </a:xfrm>
            <a:custGeom>
              <a:avLst/>
              <a:gdLst/>
              <a:ahLst/>
              <a:cxnLst/>
              <a:rect l="l" t="t" r="r" b="b"/>
              <a:pathLst>
                <a:path w="680" h="2677" extrusionOk="0">
                  <a:moveTo>
                    <a:pt x="40" y="0"/>
                  </a:moveTo>
                  <a:cubicBezTo>
                    <a:pt x="20" y="0"/>
                    <a:pt x="1" y="16"/>
                    <a:pt x="7" y="41"/>
                  </a:cubicBezTo>
                  <a:cubicBezTo>
                    <a:pt x="217" y="896"/>
                    <a:pt x="373" y="1756"/>
                    <a:pt x="527" y="2623"/>
                  </a:cubicBezTo>
                  <a:cubicBezTo>
                    <a:pt x="534" y="2660"/>
                    <a:pt x="566" y="2677"/>
                    <a:pt x="598" y="2677"/>
                  </a:cubicBezTo>
                  <a:cubicBezTo>
                    <a:pt x="639" y="2677"/>
                    <a:pt x="680" y="2651"/>
                    <a:pt x="674" y="2604"/>
                  </a:cubicBezTo>
                  <a:cubicBezTo>
                    <a:pt x="563" y="1728"/>
                    <a:pt x="344" y="862"/>
                    <a:pt x="71" y="23"/>
                  </a:cubicBezTo>
                  <a:cubicBezTo>
                    <a:pt x="65" y="7"/>
                    <a:pt x="53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3574025" y="4297838"/>
              <a:ext cx="9975" cy="62125"/>
            </a:xfrm>
            <a:custGeom>
              <a:avLst/>
              <a:gdLst/>
              <a:ahLst/>
              <a:cxnLst/>
              <a:rect l="l" t="t" r="r" b="b"/>
              <a:pathLst>
                <a:path w="399" h="2485" extrusionOk="0">
                  <a:moveTo>
                    <a:pt x="52" y="1"/>
                  </a:moveTo>
                  <a:cubicBezTo>
                    <a:pt x="26" y="1"/>
                    <a:pt x="1" y="17"/>
                    <a:pt x="2" y="51"/>
                  </a:cubicBezTo>
                  <a:cubicBezTo>
                    <a:pt x="17" y="844"/>
                    <a:pt x="62" y="1666"/>
                    <a:pt x="263" y="2437"/>
                  </a:cubicBezTo>
                  <a:cubicBezTo>
                    <a:pt x="272" y="2470"/>
                    <a:pt x="295" y="2485"/>
                    <a:pt x="320" y="2485"/>
                  </a:cubicBezTo>
                  <a:cubicBezTo>
                    <a:pt x="358" y="2485"/>
                    <a:pt x="398" y="2451"/>
                    <a:pt x="391" y="2402"/>
                  </a:cubicBezTo>
                  <a:cubicBezTo>
                    <a:pt x="276" y="1616"/>
                    <a:pt x="137" y="846"/>
                    <a:pt x="106" y="51"/>
                  </a:cubicBezTo>
                  <a:cubicBezTo>
                    <a:pt x="104" y="17"/>
                    <a:pt x="78" y="1"/>
                    <a:pt x="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3484250" y="4297788"/>
              <a:ext cx="47250" cy="56100"/>
            </a:xfrm>
            <a:custGeom>
              <a:avLst/>
              <a:gdLst/>
              <a:ahLst/>
              <a:cxnLst/>
              <a:rect l="l" t="t" r="r" b="b"/>
              <a:pathLst>
                <a:path w="1890" h="2244" extrusionOk="0">
                  <a:moveTo>
                    <a:pt x="1786" y="0"/>
                  </a:moveTo>
                  <a:cubicBezTo>
                    <a:pt x="1769" y="0"/>
                    <a:pt x="1753" y="6"/>
                    <a:pt x="1740" y="21"/>
                  </a:cubicBezTo>
                  <a:cubicBezTo>
                    <a:pt x="1145" y="703"/>
                    <a:pt x="489" y="1429"/>
                    <a:pt x="14" y="2201"/>
                  </a:cubicBezTo>
                  <a:cubicBezTo>
                    <a:pt x="1" y="2222"/>
                    <a:pt x="19" y="2243"/>
                    <a:pt x="39" y="2243"/>
                  </a:cubicBezTo>
                  <a:cubicBezTo>
                    <a:pt x="46" y="2243"/>
                    <a:pt x="53" y="2241"/>
                    <a:pt x="58" y="2236"/>
                  </a:cubicBezTo>
                  <a:cubicBezTo>
                    <a:pt x="721" y="1616"/>
                    <a:pt x="1302" y="827"/>
                    <a:pt x="1853" y="108"/>
                  </a:cubicBezTo>
                  <a:cubicBezTo>
                    <a:pt x="1889" y="60"/>
                    <a:pt x="1837" y="0"/>
                    <a:pt x="17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3464350" y="4286363"/>
              <a:ext cx="41300" cy="50225"/>
            </a:xfrm>
            <a:custGeom>
              <a:avLst/>
              <a:gdLst/>
              <a:ahLst/>
              <a:cxnLst/>
              <a:rect l="l" t="t" r="r" b="b"/>
              <a:pathLst>
                <a:path w="1652" h="2009" extrusionOk="0">
                  <a:moveTo>
                    <a:pt x="1553" y="0"/>
                  </a:moveTo>
                  <a:cubicBezTo>
                    <a:pt x="1530" y="0"/>
                    <a:pt x="1508" y="10"/>
                    <a:pt x="1492" y="34"/>
                  </a:cubicBezTo>
                  <a:cubicBezTo>
                    <a:pt x="1034" y="701"/>
                    <a:pt x="523" y="1308"/>
                    <a:pt x="24" y="1942"/>
                  </a:cubicBezTo>
                  <a:cubicBezTo>
                    <a:pt x="0" y="1972"/>
                    <a:pt x="23" y="2008"/>
                    <a:pt x="52" y="2008"/>
                  </a:cubicBezTo>
                  <a:cubicBezTo>
                    <a:pt x="61" y="2008"/>
                    <a:pt x="70" y="2005"/>
                    <a:pt x="79" y="1998"/>
                  </a:cubicBezTo>
                  <a:cubicBezTo>
                    <a:pt x="687" y="1488"/>
                    <a:pt x="1213" y="786"/>
                    <a:pt x="1617" y="107"/>
                  </a:cubicBezTo>
                  <a:cubicBezTo>
                    <a:pt x="1651" y="51"/>
                    <a:pt x="1603" y="0"/>
                    <a:pt x="155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444125" y="4279163"/>
              <a:ext cx="35800" cy="40725"/>
            </a:xfrm>
            <a:custGeom>
              <a:avLst/>
              <a:gdLst/>
              <a:ahLst/>
              <a:cxnLst/>
              <a:rect l="l" t="t" r="r" b="b"/>
              <a:pathLst>
                <a:path w="1432" h="1629" extrusionOk="0">
                  <a:moveTo>
                    <a:pt x="1380" y="0"/>
                  </a:moveTo>
                  <a:cubicBezTo>
                    <a:pt x="1372" y="0"/>
                    <a:pt x="1363" y="4"/>
                    <a:pt x="1355" y="13"/>
                  </a:cubicBezTo>
                  <a:cubicBezTo>
                    <a:pt x="915" y="507"/>
                    <a:pt x="459" y="992"/>
                    <a:pt x="43" y="1506"/>
                  </a:cubicBezTo>
                  <a:cubicBezTo>
                    <a:pt x="0" y="1558"/>
                    <a:pt x="44" y="1628"/>
                    <a:pt x="95" y="1628"/>
                  </a:cubicBezTo>
                  <a:cubicBezTo>
                    <a:pt x="111" y="1628"/>
                    <a:pt x="127" y="1622"/>
                    <a:pt x="141" y="1605"/>
                  </a:cubicBezTo>
                  <a:cubicBezTo>
                    <a:pt x="584" y="1110"/>
                    <a:pt x="990" y="581"/>
                    <a:pt x="1409" y="66"/>
                  </a:cubicBezTo>
                  <a:cubicBezTo>
                    <a:pt x="1432" y="38"/>
                    <a:pt x="1408" y="0"/>
                    <a:pt x="13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545700" y="4300338"/>
              <a:ext cx="15650" cy="62775"/>
            </a:xfrm>
            <a:custGeom>
              <a:avLst/>
              <a:gdLst/>
              <a:ahLst/>
              <a:cxnLst/>
              <a:rect l="l" t="t" r="r" b="b"/>
              <a:pathLst>
                <a:path w="626" h="2511" extrusionOk="0">
                  <a:moveTo>
                    <a:pt x="68" y="0"/>
                  </a:moveTo>
                  <a:cubicBezTo>
                    <a:pt x="35" y="0"/>
                    <a:pt x="1" y="28"/>
                    <a:pt x="11" y="69"/>
                  </a:cubicBezTo>
                  <a:cubicBezTo>
                    <a:pt x="200" y="861"/>
                    <a:pt x="310" y="1667"/>
                    <a:pt x="484" y="2462"/>
                  </a:cubicBezTo>
                  <a:cubicBezTo>
                    <a:pt x="491" y="2495"/>
                    <a:pt x="521" y="2511"/>
                    <a:pt x="551" y="2511"/>
                  </a:cubicBezTo>
                  <a:cubicBezTo>
                    <a:pt x="588" y="2511"/>
                    <a:pt x="625" y="2487"/>
                    <a:pt x="620" y="2444"/>
                  </a:cubicBezTo>
                  <a:cubicBezTo>
                    <a:pt x="531" y="1634"/>
                    <a:pt x="316" y="827"/>
                    <a:pt x="117" y="40"/>
                  </a:cubicBezTo>
                  <a:cubicBezTo>
                    <a:pt x="111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612975" y="4344638"/>
              <a:ext cx="92825" cy="198575"/>
            </a:xfrm>
            <a:custGeom>
              <a:avLst/>
              <a:gdLst/>
              <a:ahLst/>
              <a:cxnLst/>
              <a:rect l="l" t="t" r="r" b="b"/>
              <a:pathLst>
                <a:path w="3713" h="7943" extrusionOk="0">
                  <a:moveTo>
                    <a:pt x="3681" y="0"/>
                  </a:moveTo>
                  <a:cubicBezTo>
                    <a:pt x="3348" y="0"/>
                    <a:pt x="3033" y="191"/>
                    <a:pt x="2817" y="448"/>
                  </a:cubicBezTo>
                  <a:cubicBezTo>
                    <a:pt x="2595" y="712"/>
                    <a:pt x="2464" y="1039"/>
                    <a:pt x="2353" y="1367"/>
                  </a:cubicBezTo>
                  <a:cubicBezTo>
                    <a:pt x="2001" y="2410"/>
                    <a:pt x="1831" y="3515"/>
                    <a:pt x="1855" y="4617"/>
                  </a:cubicBezTo>
                  <a:cubicBezTo>
                    <a:pt x="1863" y="4954"/>
                    <a:pt x="1867" y="5342"/>
                    <a:pt x="1612" y="5562"/>
                  </a:cubicBezTo>
                  <a:cubicBezTo>
                    <a:pt x="1393" y="5751"/>
                    <a:pt x="1069" y="5737"/>
                    <a:pt x="800" y="5842"/>
                  </a:cubicBezTo>
                  <a:cubicBezTo>
                    <a:pt x="370" y="6010"/>
                    <a:pt x="0" y="6585"/>
                    <a:pt x="126" y="7029"/>
                  </a:cubicBezTo>
                  <a:lnTo>
                    <a:pt x="2534" y="7942"/>
                  </a:lnTo>
                  <a:lnTo>
                    <a:pt x="3712" y="1"/>
                  </a:lnTo>
                  <a:cubicBezTo>
                    <a:pt x="3702" y="1"/>
                    <a:pt x="3692" y="0"/>
                    <a:pt x="36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588875" y="4471813"/>
              <a:ext cx="49350" cy="5600"/>
            </a:xfrm>
            <a:custGeom>
              <a:avLst/>
              <a:gdLst/>
              <a:ahLst/>
              <a:cxnLst/>
              <a:rect l="l" t="t" r="r" b="b"/>
              <a:pathLst>
                <a:path w="1974" h="224" extrusionOk="0">
                  <a:moveTo>
                    <a:pt x="1961" y="1"/>
                  </a:moveTo>
                  <a:cubicBezTo>
                    <a:pt x="1893" y="1"/>
                    <a:pt x="1492" y="119"/>
                    <a:pt x="991" y="139"/>
                  </a:cubicBezTo>
                  <a:cubicBezTo>
                    <a:pt x="926" y="142"/>
                    <a:pt x="864" y="143"/>
                    <a:pt x="803" y="143"/>
                  </a:cubicBezTo>
                  <a:cubicBezTo>
                    <a:pt x="408" y="143"/>
                    <a:pt x="98" y="87"/>
                    <a:pt x="21" y="87"/>
                  </a:cubicBezTo>
                  <a:cubicBezTo>
                    <a:pt x="10" y="87"/>
                    <a:pt x="4" y="88"/>
                    <a:pt x="3" y="91"/>
                  </a:cubicBezTo>
                  <a:cubicBezTo>
                    <a:pt x="1" y="100"/>
                    <a:pt x="107" y="138"/>
                    <a:pt x="286" y="172"/>
                  </a:cubicBezTo>
                  <a:cubicBezTo>
                    <a:pt x="434" y="200"/>
                    <a:pt x="633" y="223"/>
                    <a:pt x="854" y="223"/>
                  </a:cubicBezTo>
                  <a:cubicBezTo>
                    <a:pt x="900" y="223"/>
                    <a:pt x="947" y="222"/>
                    <a:pt x="994" y="220"/>
                  </a:cubicBezTo>
                  <a:cubicBezTo>
                    <a:pt x="1273" y="208"/>
                    <a:pt x="1521" y="160"/>
                    <a:pt x="1696" y="110"/>
                  </a:cubicBezTo>
                  <a:cubicBezTo>
                    <a:pt x="1871" y="60"/>
                    <a:pt x="1974" y="13"/>
                    <a:pt x="1970" y="3"/>
                  </a:cubicBezTo>
                  <a:cubicBezTo>
                    <a:pt x="1970" y="1"/>
                    <a:pt x="1966" y="1"/>
                    <a:pt x="196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3373400" y="4636663"/>
              <a:ext cx="71625" cy="401925"/>
            </a:xfrm>
            <a:custGeom>
              <a:avLst/>
              <a:gdLst/>
              <a:ahLst/>
              <a:cxnLst/>
              <a:rect l="l" t="t" r="r" b="b"/>
              <a:pathLst>
                <a:path w="2865" h="16077" extrusionOk="0">
                  <a:moveTo>
                    <a:pt x="1917" y="1"/>
                  </a:moveTo>
                  <a:lnTo>
                    <a:pt x="1" y="16077"/>
                  </a:lnTo>
                  <a:lnTo>
                    <a:pt x="829" y="16077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3612250" y="4636663"/>
              <a:ext cx="66575" cy="401925"/>
            </a:xfrm>
            <a:custGeom>
              <a:avLst/>
              <a:gdLst/>
              <a:ahLst/>
              <a:cxnLst/>
              <a:rect l="l" t="t" r="r" b="b"/>
              <a:pathLst>
                <a:path w="2663" h="16077" extrusionOk="0">
                  <a:moveTo>
                    <a:pt x="1" y="1"/>
                  </a:moveTo>
                  <a:lnTo>
                    <a:pt x="1759" y="16077"/>
                  </a:lnTo>
                  <a:lnTo>
                    <a:pt x="2663" y="16077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849050" y="4636663"/>
              <a:ext cx="61850" cy="401925"/>
            </a:xfrm>
            <a:custGeom>
              <a:avLst/>
              <a:gdLst/>
              <a:ahLst/>
              <a:cxnLst/>
              <a:rect l="l" t="t" r="r" b="b"/>
              <a:pathLst>
                <a:path w="2474" h="16077" extrusionOk="0">
                  <a:moveTo>
                    <a:pt x="0" y="1"/>
                  </a:moveTo>
                  <a:lnTo>
                    <a:pt x="1466" y="16077"/>
                  </a:lnTo>
                  <a:lnTo>
                    <a:pt x="2473" y="16077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3635925" y="4291388"/>
              <a:ext cx="298050" cy="345300"/>
            </a:xfrm>
            <a:custGeom>
              <a:avLst/>
              <a:gdLst/>
              <a:ahLst/>
              <a:cxnLst/>
              <a:rect l="l" t="t" r="r" b="b"/>
              <a:pathLst>
                <a:path w="11922" h="13812" extrusionOk="0">
                  <a:moveTo>
                    <a:pt x="3631" y="0"/>
                  </a:moveTo>
                  <a:lnTo>
                    <a:pt x="0" y="13812"/>
                  </a:lnTo>
                  <a:lnTo>
                    <a:pt x="9205" y="13812"/>
                  </a:lnTo>
                  <a:cubicBezTo>
                    <a:pt x="9677" y="13812"/>
                    <a:pt x="10078" y="13464"/>
                    <a:pt x="10145" y="12996"/>
                  </a:cubicBezTo>
                  <a:lnTo>
                    <a:pt x="11827" y="1262"/>
                  </a:lnTo>
                  <a:cubicBezTo>
                    <a:pt x="11922" y="597"/>
                    <a:pt x="11406" y="0"/>
                    <a:pt x="10733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3397650" y="4291388"/>
              <a:ext cx="329050" cy="345300"/>
            </a:xfrm>
            <a:custGeom>
              <a:avLst/>
              <a:gdLst/>
              <a:ahLst/>
              <a:cxnLst/>
              <a:rect l="l" t="t" r="r" b="b"/>
              <a:pathLst>
                <a:path w="13162" h="13812" extrusionOk="0">
                  <a:moveTo>
                    <a:pt x="13162" y="0"/>
                  </a:moveTo>
                  <a:cubicBezTo>
                    <a:pt x="12547" y="0"/>
                    <a:pt x="12023" y="446"/>
                    <a:pt x="11924" y="1052"/>
                  </a:cubicBezTo>
                  <a:lnTo>
                    <a:pt x="10168" y="11777"/>
                  </a:lnTo>
                  <a:cubicBezTo>
                    <a:pt x="10061" y="12432"/>
                    <a:pt x="9496" y="12911"/>
                    <a:pt x="8836" y="12911"/>
                  </a:cubicBezTo>
                  <a:cubicBezTo>
                    <a:pt x="8827" y="12911"/>
                    <a:pt x="8818" y="12911"/>
                    <a:pt x="8809" y="12911"/>
                  </a:cubicBezTo>
                  <a:lnTo>
                    <a:pt x="1" y="12746"/>
                  </a:lnTo>
                  <a:lnTo>
                    <a:pt x="1" y="12746"/>
                  </a:lnTo>
                  <a:cubicBezTo>
                    <a:pt x="1" y="12746"/>
                    <a:pt x="19" y="13634"/>
                    <a:pt x="1" y="13812"/>
                  </a:cubicBezTo>
                  <a:lnTo>
                    <a:pt x="9214" y="13812"/>
                  </a:lnTo>
                  <a:cubicBezTo>
                    <a:pt x="10226" y="13812"/>
                    <a:pt x="11088" y="13076"/>
                    <a:pt x="11247" y="12076"/>
                  </a:cubicBezTo>
                  <a:lnTo>
                    <a:pt x="13162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3644775" y="4291388"/>
              <a:ext cx="81975" cy="342250"/>
            </a:xfrm>
            <a:custGeom>
              <a:avLst/>
              <a:gdLst/>
              <a:ahLst/>
              <a:cxnLst/>
              <a:rect l="l" t="t" r="r" b="b"/>
              <a:pathLst>
                <a:path w="3279" h="13690" extrusionOk="0">
                  <a:moveTo>
                    <a:pt x="3277" y="0"/>
                  </a:moveTo>
                  <a:cubicBezTo>
                    <a:pt x="3276" y="0"/>
                    <a:pt x="3272" y="13"/>
                    <a:pt x="3267" y="36"/>
                  </a:cubicBezTo>
                  <a:cubicBezTo>
                    <a:pt x="3261" y="65"/>
                    <a:pt x="3254" y="101"/>
                    <a:pt x="3246" y="144"/>
                  </a:cubicBezTo>
                  <a:cubicBezTo>
                    <a:pt x="3228" y="245"/>
                    <a:pt x="3203" y="383"/>
                    <a:pt x="3172" y="558"/>
                  </a:cubicBezTo>
                  <a:cubicBezTo>
                    <a:pt x="3111" y="924"/>
                    <a:pt x="3024" y="1442"/>
                    <a:pt x="2917" y="2080"/>
                  </a:cubicBezTo>
                  <a:cubicBezTo>
                    <a:pt x="2708" y="3373"/>
                    <a:pt x="2422" y="5148"/>
                    <a:pt x="2106" y="7109"/>
                  </a:cubicBezTo>
                  <a:cubicBezTo>
                    <a:pt x="1950" y="8091"/>
                    <a:pt x="1803" y="9027"/>
                    <a:pt x="1668" y="9879"/>
                  </a:cubicBezTo>
                  <a:cubicBezTo>
                    <a:pt x="1602" y="10304"/>
                    <a:pt x="1539" y="10710"/>
                    <a:pt x="1480" y="11088"/>
                  </a:cubicBezTo>
                  <a:cubicBezTo>
                    <a:pt x="1423" y="11467"/>
                    <a:pt x="1366" y="11819"/>
                    <a:pt x="1277" y="12131"/>
                  </a:cubicBezTo>
                  <a:cubicBezTo>
                    <a:pt x="1110" y="12760"/>
                    <a:pt x="782" y="13197"/>
                    <a:pt x="496" y="13416"/>
                  </a:cubicBezTo>
                  <a:cubicBezTo>
                    <a:pt x="209" y="13641"/>
                    <a:pt x="1" y="13678"/>
                    <a:pt x="7" y="13690"/>
                  </a:cubicBezTo>
                  <a:cubicBezTo>
                    <a:pt x="7" y="13690"/>
                    <a:pt x="57" y="13682"/>
                    <a:pt x="147" y="13648"/>
                  </a:cubicBezTo>
                  <a:cubicBezTo>
                    <a:pt x="238" y="13614"/>
                    <a:pt x="368" y="13552"/>
                    <a:pt x="516" y="13442"/>
                  </a:cubicBezTo>
                  <a:cubicBezTo>
                    <a:pt x="662" y="13331"/>
                    <a:pt x="824" y="13170"/>
                    <a:pt x="970" y="12953"/>
                  </a:cubicBezTo>
                  <a:cubicBezTo>
                    <a:pt x="1116" y="12736"/>
                    <a:pt x="1241" y="12462"/>
                    <a:pt x="1333" y="12147"/>
                  </a:cubicBezTo>
                  <a:cubicBezTo>
                    <a:pt x="1426" y="11831"/>
                    <a:pt x="1487" y="11477"/>
                    <a:pt x="1547" y="11099"/>
                  </a:cubicBezTo>
                  <a:cubicBezTo>
                    <a:pt x="1608" y="10720"/>
                    <a:pt x="1674" y="10316"/>
                    <a:pt x="1743" y="9890"/>
                  </a:cubicBezTo>
                  <a:cubicBezTo>
                    <a:pt x="1879" y="9039"/>
                    <a:pt x="2029" y="8103"/>
                    <a:pt x="2186" y="7122"/>
                  </a:cubicBezTo>
                  <a:cubicBezTo>
                    <a:pt x="2493" y="5159"/>
                    <a:pt x="2771" y="3383"/>
                    <a:pt x="2974" y="2089"/>
                  </a:cubicBezTo>
                  <a:cubicBezTo>
                    <a:pt x="3070" y="1450"/>
                    <a:pt x="3148" y="930"/>
                    <a:pt x="3203" y="562"/>
                  </a:cubicBezTo>
                  <a:cubicBezTo>
                    <a:pt x="3228" y="387"/>
                    <a:pt x="3248" y="248"/>
                    <a:pt x="3262" y="146"/>
                  </a:cubicBezTo>
                  <a:cubicBezTo>
                    <a:pt x="3267" y="103"/>
                    <a:pt x="3271" y="67"/>
                    <a:pt x="3275" y="38"/>
                  </a:cubicBezTo>
                  <a:cubicBezTo>
                    <a:pt x="3277" y="14"/>
                    <a:pt x="3278" y="0"/>
                    <a:pt x="327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3716375" y="4261963"/>
              <a:ext cx="20650" cy="31400"/>
            </a:xfrm>
            <a:custGeom>
              <a:avLst/>
              <a:gdLst/>
              <a:ahLst/>
              <a:cxnLst/>
              <a:rect l="l" t="t" r="r" b="b"/>
              <a:pathLst>
                <a:path w="826" h="1256" extrusionOk="0">
                  <a:moveTo>
                    <a:pt x="21" y="0"/>
                  </a:moveTo>
                  <a:cubicBezTo>
                    <a:pt x="21" y="0"/>
                    <a:pt x="20" y="0"/>
                    <a:pt x="20" y="1"/>
                  </a:cubicBezTo>
                  <a:cubicBezTo>
                    <a:pt x="0" y="12"/>
                    <a:pt x="161" y="303"/>
                    <a:pt x="379" y="649"/>
                  </a:cubicBezTo>
                  <a:cubicBezTo>
                    <a:pt x="591" y="988"/>
                    <a:pt x="779" y="1256"/>
                    <a:pt x="805" y="1256"/>
                  </a:cubicBezTo>
                  <a:cubicBezTo>
                    <a:pt x="805" y="1256"/>
                    <a:pt x="806" y="1255"/>
                    <a:pt x="806" y="1255"/>
                  </a:cubicBezTo>
                  <a:cubicBezTo>
                    <a:pt x="826" y="1244"/>
                    <a:pt x="665" y="953"/>
                    <a:pt x="448" y="606"/>
                  </a:cubicBezTo>
                  <a:cubicBezTo>
                    <a:pt x="235" y="267"/>
                    <a:pt x="46" y="0"/>
                    <a:pt x="2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3400950" y="4316588"/>
              <a:ext cx="30150" cy="41750"/>
            </a:xfrm>
            <a:custGeom>
              <a:avLst/>
              <a:gdLst/>
              <a:ahLst/>
              <a:cxnLst/>
              <a:rect l="l" t="t" r="r" b="b"/>
              <a:pathLst>
                <a:path w="1206" h="1670" extrusionOk="0">
                  <a:moveTo>
                    <a:pt x="1186" y="1"/>
                  </a:moveTo>
                  <a:cubicBezTo>
                    <a:pt x="1159" y="1"/>
                    <a:pt x="887" y="359"/>
                    <a:pt x="570" y="812"/>
                  </a:cubicBezTo>
                  <a:cubicBezTo>
                    <a:pt x="247" y="1272"/>
                    <a:pt x="1" y="1656"/>
                    <a:pt x="19" y="1670"/>
                  </a:cubicBezTo>
                  <a:cubicBezTo>
                    <a:pt x="19" y="1670"/>
                    <a:pt x="20" y="1670"/>
                    <a:pt x="20" y="1670"/>
                  </a:cubicBezTo>
                  <a:cubicBezTo>
                    <a:pt x="46" y="1670"/>
                    <a:pt x="319" y="1312"/>
                    <a:pt x="636" y="858"/>
                  </a:cubicBezTo>
                  <a:cubicBezTo>
                    <a:pt x="959" y="397"/>
                    <a:pt x="1206" y="14"/>
                    <a:pt x="1187" y="1"/>
                  </a:cubicBezTo>
                  <a:cubicBezTo>
                    <a:pt x="1187" y="1"/>
                    <a:pt x="1187" y="1"/>
                    <a:pt x="118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3479000" y="4287263"/>
              <a:ext cx="71100" cy="108450"/>
            </a:xfrm>
            <a:custGeom>
              <a:avLst/>
              <a:gdLst/>
              <a:ahLst/>
              <a:cxnLst/>
              <a:rect l="l" t="t" r="r" b="b"/>
              <a:pathLst>
                <a:path w="2844" h="4338" extrusionOk="0">
                  <a:moveTo>
                    <a:pt x="2838" y="0"/>
                  </a:moveTo>
                  <a:cubicBezTo>
                    <a:pt x="2832" y="0"/>
                    <a:pt x="2787" y="58"/>
                    <a:pt x="2716" y="164"/>
                  </a:cubicBezTo>
                  <a:cubicBezTo>
                    <a:pt x="2642" y="273"/>
                    <a:pt x="2540" y="433"/>
                    <a:pt x="2414" y="630"/>
                  </a:cubicBezTo>
                  <a:cubicBezTo>
                    <a:pt x="2153" y="1039"/>
                    <a:pt x="1809" y="1578"/>
                    <a:pt x="1429" y="2174"/>
                  </a:cubicBezTo>
                  <a:cubicBezTo>
                    <a:pt x="1040" y="2774"/>
                    <a:pt x="681" y="3313"/>
                    <a:pt x="419" y="3702"/>
                  </a:cubicBezTo>
                  <a:cubicBezTo>
                    <a:pt x="295" y="3886"/>
                    <a:pt x="192" y="4040"/>
                    <a:pt x="110" y="4163"/>
                  </a:cubicBezTo>
                  <a:cubicBezTo>
                    <a:pt x="38" y="4273"/>
                    <a:pt x="0" y="4335"/>
                    <a:pt x="5" y="4337"/>
                  </a:cubicBezTo>
                  <a:cubicBezTo>
                    <a:pt x="5" y="4337"/>
                    <a:pt x="5" y="4337"/>
                    <a:pt x="5" y="4337"/>
                  </a:cubicBezTo>
                  <a:cubicBezTo>
                    <a:pt x="12" y="4337"/>
                    <a:pt x="58" y="4282"/>
                    <a:pt x="135" y="4181"/>
                  </a:cubicBezTo>
                  <a:cubicBezTo>
                    <a:pt x="216" y="4077"/>
                    <a:pt x="329" y="3925"/>
                    <a:pt x="466" y="3735"/>
                  </a:cubicBezTo>
                  <a:cubicBezTo>
                    <a:pt x="741" y="3354"/>
                    <a:pt x="1108" y="2819"/>
                    <a:pt x="1497" y="2218"/>
                  </a:cubicBezTo>
                  <a:cubicBezTo>
                    <a:pt x="1886" y="1618"/>
                    <a:pt x="2224" y="1064"/>
                    <a:pt x="2463" y="661"/>
                  </a:cubicBezTo>
                  <a:cubicBezTo>
                    <a:pt x="2575" y="468"/>
                    <a:pt x="2668" y="308"/>
                    <a:pt x="2743" y="180"/>
                  </a:cubicBezTo>
                  <a:cubicBezTo>
                    <a:pt x="2807" y="66"/>
                    <a:pt x="2843" y="4"/>
                    <a:pt x="2839" y="0"/>
                  </a:cubicBezTo>
                  <a:cubicBezTo>
                    <a:pt x="2839" y="0"/>
                    <a:pt x="2838" y="0"/>
                    <a:pt x="283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477300" y="3791538"/>
              <a:ext cx="72175" cy="66950"/>
            </a:xfrm>
            <a:custGeom>
              <a:avLst/>
              <a:gdLst/>
              <a:ahLst/>
              <a:cxnLst/>
              <a:rect l="l" t="t" r="r" b="b"/>
              <a:pathLst>
                <a:path w="2887" h="2678" extrusionOk="0">
                  <a:moveTo>
                    <a:pt x="1376" y="0"/>
                  </a:moveTo>
                  <a:cubicBezTo>
                    <a:pt x="1131" y="0"/>
                    <a:pt x="890" y="62"/>
                    <a:pt x="683" y="194"/>
                  </a:cubicBezTo>
                  <a:cubicBezTo>
                    <a:pt x="199" y="504"/>
                    <a:pt x="0" y="1223"/>
                    <a:pt x="323" y="1699"/>
                  </a:cubicBezTo>
                  <a:lnTo>
                    <a:pt x="1583" y="2593"/>
                  </a:lnTo>
                  <a:cubicBezTo>
                    <a:pt x="1682" y="2652"/>
                    <a:pt x="1782" y="2678"/>
                    <a:pt x="1879" y="2678"/>
                  </a:cubicBezTo>
                  <a:cubicBezTo>
                    <a:pt x="2346" y="2678"/>
                    <a:pt x="2765" y="2089"/>
                    <a:pt x="2811" y="1771"/>
                  </a:cubicBezTo>
                  <a:cubicBezTo>
                    <a:pt x="2887" y="1256"/>
                    <a:pt x="2758" y="655"/>
                    <a:pt x="2299" y="309"/>
                  </a:cubicBezTo>
                  <a:cubicBezTo>
                    <a:pt x="2036" y="111"/>
                    <a:pt x="1703" y="0"/>
                    <a:pt x="137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70675" y="3826063"/>
              <a:ext cx="166925" cy="144900"/>
            </a:xfrm>
            <a:custGeom>
              <a:avLst/>
              <a:gdLst/>
              <a:ahLst/>
              <a:cxnLst/>
              <a:rect l="l" t="t" r="r" b="b"/>
              <a:pathLst>
                <a:path w="6677" h="5796" extrusionOk="0">
                  <a:moveTo>
                    <a:pt x="3553" y="0"/>
                  </a:moveTo>
                  <a:cubicBezTo>
                    <a:pt x="2035" y="0"/>
                    <a:pt x="1" y="1356"/>
                    <a:pt x="1143" y="3568"/>
                  </a:cubicBezTo>
                  <a:lnTo>
                    <a:pt x="5426" y="5796"/>
                  </a:lnTo>
                  <a:cubicBezTo>
                    <a:pt x="5894" y="5717"/>
                    <a:pt x="6196" y="5255"/>
                    <a:pt x="6355" y="4807"/>
                  </a:cubicBezTo>
                  <a:cubicBezTo>
                    <a:pt x="6677" y="3899"/>
                    <a:pt x="6637" y="2887"/>
                    <a:pt x="6362" y="1965"/>
                  </a:cubicBezTo>
                  <a:cubicBezTo>
                    <a:pt x="6085" y="1043"/>
                    <a:pt x="5454" y="377"/>
                    <a:pt x="4039" y="52"/>
                  </a:cubicBezTo>
                  <a:cubicBezTo>
                    <a:pt x="3887" y="17"/>
                    <a:pt x="3723" y="0"/>
                    <a:pt x="355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398900" y="3848438"/>
              <a:ext cx="109925" cy="216475"/>
            </a:xfrm>
            <a:custGeom>
              <a:avLst/>
              <a:gdLst/>
              <a:ahLst/>
              <a:cxnLst/>
              <a:rect l="l" t="t" r="r" b="b"/>
              <a:pathLst>
                <a:path w="4397" h="8659" extrusionOk="0">
                  <a:moveTo>
                    <a:pt x="1269" y="0"/>
                  </a:moveTo>
                  <a:cubicBezTo>
                    <a:pt x="489" y="0"/>
                    <a:pt x="22" y="994"/>
                    <a:pt x="12" y="1788"/>
                  </a:cubicBezTo>
                  <a:cubicBezTo>
                    <a:pt x="1" y="2690"/>
                    <a:pt x="22" y="3792"/>
                    <a:pt x="161" y="4457"/>
                  </a:cubicBezTo>
                  <a:cubicBezTo>
                    <a:pt x="443" y="5796"/>
                    <a:pt x="1486" y="5916"/>
                    <a:pt x="1486" y="5916"/>
                  </a:cubicBezTo>
                  <a:cubicBezTo>
                    <a:pt x="1486" y="5916"/>
                    <a:pt x="1486" y="5916"/>
                    <a:pt x="1486" y="5916"/>
                  </a:cubicBezTo>
                  <a:cubicBezTo>
                    <a:pt x="1486" y="5916"/>
                    <a:pt x="1508" y="6370"/>
                    <a:pt x="1588" y="7562"/>
                  </a:cubicBezTo>
                  <a:cubicBezTo>
                    <a:pt x="1634" y="8262"/>
                    <a:pt x="1680" y="8659"/>
                    <a:pt x="2435" y="8659"/>
                  </a:cubicBezTo>
                  <a:cubicBezTo>
                    <a:pt x="2457" y="8659"/>
                    <a:pt x="2479" y="8659"/>
                    <a:pt x="2502" y="8658"/>
                  </a:cubicBezTo>
                  <a:cubicBezTo>
                    <a:pt x="3313" y="8635"/>
                    <a:pt x="4397" y="8152"/>
                    <a:pt x="4369" y="7395"/>
                  </a:cubicBezTo>
                  <a:lnTo>
                    <a:pt x="4318" y="973"/>
                  </a:lnTo>
                  <a:cubicBezTo>
                    <a:pt x="4311" y="726"/>
                    <a:pt x="4116" y="526"/>
                    <a:pt x="3870" y="512"/>
                  </a:cubicBezTo>
                  <a:lnTo>
                    <a:pt x="1320" y="2"/>
                  </a:lnTo>
                  <a:cubicBezTo>
                    <a:pt x="1303" y="1"/>
                    <a:pt x="1286" y="0"/>
                    <a:pt x="1269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2408050" y="3909538"/>
              <a:ext cx="8750" cy="8300"/>
            </a:xfrm>
            <a:custGeom>
              <a:avLst/>
              <a:gdLst/>
              <a:ahLst/>
              <a:cxnLst/>
              <a:rect l="l" t="t" r="r" b="b"/>
              <a:pathLst>
                <a:path w="350" h="332" extrusionOk="0">
                  <a:moveTo>
                    <a:pt x="171" y="1"/>
                  </a:moveTo>
                  <a:cubicBezTo>
                    <a:pt x="76" y="1"/>
                    <a:pt x="1" y="75"/>
                    <a:pt x="2" y="166"/>
                  </a:cubicBezTo>
                  <a:cubicBezTo>
                    <a:pt x="3" y="257"/>
                    <a:pt x="82" y="332"/>
                    <a:pt x="178" y="332"/>
                  </a:cubicBezTo>
                  <a:cubicBezTo>
                    <a:pt x="273" y="332"/>
                    <a:pt x="350" y="258"/>
                    <a:pt x="348" y="167"/>
                  </a:cubicBezTo>
                  <a:cubicBezTo>
                    <a:pt x="346" y="75"/>
                    <a:pt x="268" y="1"/>
                    <a:pt x="173" y="1"/>
                  </a:cubicBezTo>
                  <a:cubicBezTo>
                    <a:pt x="172" y="1"/>
                    <a:pt x="171" y="1"/>
                    <a:pt x="17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2405575" y="3902163"/>
              <a:ext cx="17575" cy="5075"/>
            </a:xfrm>
            <a:custGeom>
              <a:avLst/>
              <a:gdLst/>
              <a:ahLst/>
              <a:cxnLst/>
              <a:rect l="l" t="t" r="r" b="b"/>
              <a:pathLst>
                <a:path w="703" h="203" extrusionOk="0">
                  <a:moveTo>
                    <a:pt x="367" y="1"/>
                  </a:moveTo>
                  <a:cubicBezTo>
                    <a:pt x="358" y="1"/>
                    <a:pt x="348" y="1"/>
                    <a:pt x="339" y="1"/>
                  </a:cubicBezTo>
                  <a:cubicBezTo>
                    <a:pt x="223" y="8"/>
                    <a:pt x="127" y="56"/>
                    <a:pt x="73" y="102"/>
                  </a:cubicBezTo>
                  <a:cubicBezTo>
                    <a:pt x="18" y="148"/>
                    <a:pt x="1" y="190"/>
                    <a:pt x="12" y="200"/>
                  </a:cubicBezTo>
                  <a:cubicBezTo>
                    <a:pt x="14" y="202"/>
                    <a:pt x="17" y="203"/>
                    <a:pt x="21" y="203"/>
                  </a:cubicBezTo>
                  <a:cubicBezTo>
                    <a:pt x="59" y="203"/>
                    <a:pt x="179" y="117"/>
                    <a:pt x="348" y="109"/>
                  </a:cubicBezTo>
                  <a:cubicBezTo>
                    <a:pt x="359" y="108"/>
                    <a:pt x="370" y="108"/>
                    <a:pt x="381" y="108"/>
                  </a:cubicBezTo>
                  <a:cubicBezTo>
                    <a:pt x="529" y="108"/>
                    <a:pt x="644" y="167"/>
                    <a:pt x="682" y="167"/>
                  </a:cubicBezTo>
                  <a:cubicBezTo>
                    <a:pt x="688" y="167"/>
                    <a:pt x="692" y="166"/>
                    <a:pt x="694" y="163"/>
                  </a:cubicBezTo>
                  <a:cubicBezTo>
                    <a:pt x="703" y="152"/>
                    <a:pt x="679" y="112"/>
                    <a:pt x="617" y="72"/>
                  </a:cubicBezTo>
                  <a:cubicBezTo>
                    <a:pt x="562" y="35"/>
                    <a:pt x="471" y="1"/>
                    <a:pt x="36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451850" y="3907363"/>
              <a:ext cx="8750" cy="8300"/>
            </a:xfrm>
            <a:custGeom>
              <a:avLst/>
              <a:gdLst/>
              <a:ahLst/>
              <a:cxnLst/>
              <a:rect l="l" t="t" r="r" b="b"/>
              <a:pathLst>
                <a:path w="350" h="332" extrusionOk="0">
                  <a:moveTo>
                    <a:pt x="171" y="0"/>
                  </a:moveTo>
                  <a:cubicBezTo>
                    <a:pt x="76" y="0"/>
                    <a:pt x="1" y="74"/>
                    <a:pt x="2" y="165"/>
                  </a:cubicBezTo>
                  <a:cubicBezTo>
                    <a:pt x="4" y="256"/>
                    <a:pt x="82" y="330"/>
                    <a:pt x="177" y="331"/>
                  </a:cubicBezTo>
                  <a:cubicBezTo>
                    <a:pt x="272" y="331"/>
                    <a:pt x="349" y="258"/>
                    <a:pt x="348" y="166"/>
                  </a:cubicBezTo>
                  <a:cubicBezTo>
                    <a:pt x="347" y="75"/>
                    <a:pt x="268" y="0"/>
                    <a:pt x="173" y="0"/>
                  </a:cubicBezTo>
                  <a:cubicBezTo>
                    <a:pt x="172" y="0"/>
                    <a:pt x="172" y="0"/>
                    <a:pt x="17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2451375" y="3900763"/>
              <a:ext cx="17575" cy="5050"/>
            </a:xfrm>
            <a:custGeom>
              <a:avLst/>
              <a:gdLst/>
              <a:ahLst/>
              <a:cxnLst/>
              <a:rect l="l" t="t" r="r" b="b"/>
              <a:pathLst>
                <a:path w="703" h="202" extrusionOk="0">
                  <a:moveTo>
                    <a:pt x="364" y="0"/>
                  </a:moveTo>
                  <a:cubicBezTo>
                    <a:pt x="356" y="0"/>
                    <a:pt x="347" y="0"/>
                    <a:pt x="339" y="1"/>
                  </a:cubicBezTo>
                  <a:cubicBezTo>
                    <a:pt x="222" y="7"/>
                    <a:pt x="127" y="55"/>
                    <a:pt x="73" y="101"/>
                  </a:cubicBezTo>
                  <a:cubicBezTo>
                    <a:pt x="18" y="148"/>
                    <a:pt x="1" y="189"/>
                    <a:pt x="12" y="199"/>
                  </a:cubicBezTo>
                  <a:cubicBezTo>
                    <a:pt x="14" y="201"/>
                    <a:pt x="17" y="202"/>
                    <a:pt x="21" y="202"/>
                  </a:cubicBezTo>
                  <a:cubicBezTo>
                    <a:pt x="59" y="202"/>
                    <a:pt x="179" y="116"/>
                    <a:pt x="347" y="108"/>
                  </a:cubicBezTo>
                  <a:cubicBezTo>
                    <a:pt x="359" y="107"/>
                    <a:pt x="370" y="107"/>
                    <a:pt x="381" y="107"/>
                  </a:cubicBezTo>
                  <a:cubicBezTo>
                    <a:pt x="529" y="107"/>
                    <a:pt x="644" y="166"/>
                    <a:pt x="682" y="166"/>
                  </a:cubicBezTo>
                  <a:cubicBezTo>
                    <a:pt x="687" y="166"/>
                    <a:pt x="691" y="165"/>
                    <a:pt x="693" y="162"/>
                  </a:cubicBezTo>
                  <a:cubicBezTo>
                    <a:pt x="703" y="152"/>
                    <a:pt x="679" y="112"/>
                    <a:pt x="617" y="71"/>
                  </a:cubicBezTo>
                  <a:cubicBezTo>
                    <a:pt x="561" y="34"/>
                    <a:pt x="470" y="0"/>
                    <a:pt x="36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2424075" y="3902213"/>
              <a:ext cx="13175" cy="39275"/>
            </a:xfrm>
            <a:custGeom>
              <a:avLst/>
              <a:gdLst/>
              <a:ahLst/>
              <a:cxnLst/>
              <a:rect l="l" t="t" r="r" b="b"/>
              <a:pathLst>
                <a:path w="527" h="1571" extrusionOk="0">
                  <a:moveTo>
                    <a:pt x="505" y="0"/>
                  </a:moveTo>
                  <a:cubicBezTo>
                    <a:pt x="482" y="0"/>
                    <a:pt x="328" y="419"/>
                    <a:pt x="159" y="939"/>
                  </a:cubicBezTo>
                  <a:cubicBezTo>
                    <a:pt x="119" y="1068"/>
                    <a:pt x="80" y="1192"/>
                    <a:pt x="43" y="1310"/>
                  </a:cubicBezTo>
                  <a:cubicBezTo>
                    <a:pt x="28" y="1365"/>
                    <a:pt x="0" y="1428"/>
                    <a:pt x="27" y="1498"/>
                  </a:cubicBezTo>
                  <a:cubicBezTo>
                    <a:pt x="42" y="1533"/>
                    <a:pt x="79" y="1556"/>
                    <a:pt x="110" y="1563"/>
                  </a:cubicBezTo>
                  <a:cubicBezTo>
                    <a:pt x="135" y="1570"/>
                    <a:pt x="157" y="1570"/>
                    <a:pt x="178" y="1570"/>
                  </a:cubicBezTo>
                  <a:cubicBezTo>
                    <a:pt x="182" y="1570"/>
                    <a:pt x="186" y="1570"/>
                    <a:pt x="191" y="1570"/>
                  </a:cubicBezTo>
                  <a:cubicBezTo>
                    <a:pt x="204" y="1570"/>
                    <a:pt x="218" y="1570"/>
                    <a:pt x="230" y="1570"/>
                  </a:cubicBezTo>
                  <a:cubicBezTo>
                    <a:pt x="396" y="1570"/>
                    <a:pt x="497" y="1565"/>
                    <a:pt x="497" y="1555"/>
                  </a:cubicBezTo>
                  <a:cubicBezTo>
                    <a:pt x="498" y="1545"/>
                    <a:pt x="381" y="1531"/>
                    <a:pt x="193" y="1516"/>
                  </a:cubicBezTo>
                  <a:cubicBezTo>
                    <a:pt x="144" y="1513"/>
                    <a:pt x="99" y="1507"/>
                    <a:pt x="89" y="1474"/>
                  </a:cubicBezTo>
                  <a:cubicBezTo>
                    <a:pt x="76" y="1440"/>
                    <a:pt x="94" y="1389"/>
                    <a:pt x="114" y="1332"/>
                  </a:cubicBezTo>
                  <a:cubicBezTo>
                    <a:pt x="153" y="1215"/>
                    <a:pt x="193" y="1092"/>
                    <a:pt x="237" y="963"/>
                  </a:cubicBezTo>
                  <a:cubicBezTo>
                    <a:pt x="406" y="438"/>
                    <a:pt x="526" y="6"/>
                    <a:pt x="505" y="0"/>
                  </a:cubicBezTo>
                  <a:cubicBezTo>
                    <a:pt x="505" y="0"/>
                    <a:pt x="505" y="0"/>
                    <a:pt x="50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2436025" y="3982038"/>
              <a:ext cx="44575" cy="22300"/>
            </a:xfrm>
            <a:custGeom>
              <a:avLst/>
              <a:gdLst/>
              <a:ahLst/>
              <a:cxnLst/>
              <a:rect l="l" t="t" r="r" b="b"/>
              <a:pathLst>
                <a:path w="1783" h="892" extrusionOk="0">
                  <a:moveTo>
                    <a:pt x="1783" y="0"/>
                  </a:moveTo>
                  <a:lnTo>
                    <a:pt x="1783" y="0"/>
                  </a:lnTo>
                  <a:cubicBezTo>
                    <a:pt x="948" y="560"/>
                    <a:pt x="79" y="572"/>
                    <a:pt x="6" y="572"/>
                  </a:cubicBezTo>
                  <a:cubicBezTo>
                    <a:pt x="3" y="572"/>
                    <a:pt x="1" y="572"/>
                    <a:pt x="1" y="572"/>
                  </a:cubicBezTo>
                  <a:lnTo>
                    <a:pt x="1" y="572"/>
                  </a:lnTo>
                  <a:lnTo>
                    <a:pt x="35" y="889"/>
                  </a:lnTo>
                  <a:cubicBezTo>
                    <a:pt x="76" y="891"/>
                    <a:pt x="116" y="892"/>
                    <a:pt x="156" y="892"/>
                  </a:cubicBezTo>
                  <a:cubicBezTo>
                    <a:pt x="1414" y="892"/>
                    <a:pt x="1783" y="1"/>
                    <a:pt x="1783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438475" y="3948713"/>
              <a:ext cx="15050" cy="10150"/>
            </a:xfrm>
            <a:custGeom>
              <a:avLst/>
              <a:gdLst/>
              <a:ahLst/>
              <a:cxnLst/>
              <a:rect l="l" t="t" r="r" b="b"/>
              <a:pathLst>
                <a:path w="602" h="406" extrusionOk="0">
                  <a:moveTo>
                    <a:pt x="297" y="0"/>
                  </a:moveTo>
                  <a:cubicBezTo>
                    <a:pt x="187" y="0"/>
                    <a:pt x="82" y="53"/>
                    <a:pt x="23" y="141"/>
                  </a:cubicBezTo>
                  <a:lnTo>
                    <a:pt x="15" y="147"/>
                  </a:lnTo>
                  <a:cubicBezTo>
                    <a:pt x="1" y="166"/>
                    <a:pt x="4" y="195"/>
                    <a:pt x="18" y="216"/>
                  </a:cubicBezTo>
                  <a:cubicBezTo>
                    <a:pt x="32" y="238"/>
                    <a:pt x="53" y="253"/>
                    <a:pt x="74" y="268"/>
                  </a:cubicBezTo>
                  <a:cubicBezTo>
                    <a:pt x="149" y="323"/>
                    <a:pt x="229" y="378"/>
                    <a:pt x="319" y="398"/>
                  </a:cubicBezTo>
                  <a:cubicBezTo>
                    <a:pt x="341" y="403"/>
                    <a:pt x="364" y="406"/>
                    <a:pt x="386" y="406"/>
                  </a:cubicBezTo>
                  <a:cubicBezTo>
                    <a:pt x="456" y="406"/>
                    <a:pt x="525" y="380"/>
                    <a:pt x="560" y="325"/>
                  </a:cubicBezTo>
                  <a:cubicBezTo>
                    <a:pt x="601" y="259"/>
                    <a:pt x="587" y="167"/>
                    <a:pt x="534" y="104"/>
                  </a:cubicBezTo>
                  <a:cubicBezTo>
                    <a:pt x="482" y="40"/>
                    <a:pt x="398" y="5"/>
                    <a:pt x="317" y="1"/>
                  </a:cubicBezTo>
                  <a:cubicBezTo>
                    <a:pt x="310" y="1"/>
                    <a:pt x="303" y="0"/>
                    <a:pt x="297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436075" y="3943613"/>
              <a:ext cx="15275" cy="13975"/>
            </a:xfrm>
            <a:custGeom>
              <a:avLst/>
              <a:gdLst/>
              <a:ahLst/>
              <a:cxnLst/>
              <a:rect l="l" t="t" r="r" b="b"/>
              <a:pathLst>
                <a:path w="611" h="559" extrusionOk="0">
                  <a:moveTo>
                    <a:pt x="572" y="1"/>
                  </a:moveTo>
                  <a:cubicBezTo>
                    <a:pt x="572" y="1"/>
                    <a:pt x="572" y="1"/>
                    <a:pt x="572" y="1"/>
                  </a:cubicBezTo>
                  <a:cubicBezTo>
                    <a:pt x="541" y="1"/>
                    <a:pt x="551" y="203"/>
                    <a:pt x="385" y="355"/>
                  </a:cubicBezTo>
                  <a:cubicBezTo>
                    <a:pt x="220" y="507"/>
                    <a:pt x="3" y="496"/>
                    <a:pt x="3" y="524"/>
                  </a:cubicBezTo>
                  <a:cubicBezTo>
                    <a:pt x="1" y="536"/>
                    <a:pt x="49" y="559"/>
                    <a:pt x="134" y="559"/>
                  </a:cubicBezTo>
                  <a:cubicBezTo>
                    <a:pt x="137" y="559"/>
                    <a:pt x="141" y="559"/>
                    <a:pt x="144" y="559"/>
                  </a:cubicBezTo>
                  <a:cubicBezTo>
                    <a:pt x="233" y="557"/>
                    <a:pt x="362" y="522"/>
                    <a:pt x="463" y="429"/>
                  </a:cubicBezTo>
                  <a:cubicBezTo>
                    <a:pt x="565" y="336"/>
                    <a:pt x="604" y="216"/>
                    <a:pt x="607" y="133"/>
                  </a:cubicBezTo>
                  <a:cubicBezTo>
                    <a:pt x="610" y="49"/>
                    <a:pt x="586" y="1"/>
                    <a:pt x="57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2448925" y="3893738"/>
              <a:ext cx="21850" cy="5725"/>
            </a:xfrm>
            <a:custGeom>
              <a:avLst/>
              <a:gdLst/>
              <a:ahLst/>
              <a:cxnLst/>
              <a:rect l="l" t="t" r="r" b="b"/>
              <a:pathLst>
                <a:path w="874" h="229" extrusionOk="0">
                  <a:moveTo>
                    <a:pt x="401" y="0"/>
                  </a:moveTo>
                  <a:cubicBezTo>
                    <a:pt x="288" y="0"/>
                    <a:pt x="186" y="25"/>
                    <a:pt x="118" y="56"/>
                  </a:cubicBezTo>
                  <a:cubicBezTo>
                    <a:pt x="39" y="93"/>
                    <a:pt x="1" y="135"/>
                    <a:pt x="10" y="159"/>
                  </a:cubicBezTo>
                  <a:cubicBezTo>
                    <a:pt x="20" y="183"/>
                    <a:pt x="69" y="187"/>
                    <a:pt x="143" y="187"/>
                  </a:cubicBezTo>
                  <a:cubicBezTo>
                    <a:pt x="186" y="187"/>
                    <a:pt x="239" y="186"/>
                    <a:pt x="296" y="186"/>
                  </a:cubicBezTo>
                  <a:cubicBezTo>
                    <a:pt x="340" y="186"/>
                    <a:pt x="387" y="187"/>
                    <a:pt x="436" y="190"/>
                  </a:cubicBezTo>
                  <a:cubicBezTo>
                    <a:pt x="592" y="198"/>
                    <a:pt x="727" y="228"/>
                    <a:pt x="802" y="228"/>
                  </a:cubicBezTo>
                  <a:cubicBezTo>
                    <a:pt x="833" y="228"/>
                    <a:pt x="854" y="223"/>
                    <a:pt x="862" y="209"/>
                  </a:cubicBezTo>
                  <a:cubicBezTo>
                    <a:pt x="873" y="187"/>
                    <a:pt x="840" y="141"/>
                    <a:pt x="767" y="96"/>
                  </a:cubicBezTo>
                  <a:cubicBezTo>
                    <a:pt x="693" y="50"/>
                    <a:pt x="579" y="9"/>
                    <a:pt x="447" y="1"/>
                  </a:cubicBezTo>
                  <a:cubicBezTo>
                    <a:pt x="432" y="1"/>
                    <a:pt x="416" y="0"/>
                    <a:pt x="40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2406525" y="3888363"/>
              <a:ext cx="16450" cy="5650"/>
            </a:xfrm>
            <a:custGeom>
              <a:avLst/>
              <a:gdLst/>
              <a:ahLst/>
              <a:cxnLst/>
              <a:rect l="l" t="t" r="r" b="b"/>
              <a:pathLst>
                <a:path w="658" h="226" extrusionOk="0">
                  <a:moveTo>
                    <a:pt x="355" y="0"/>
                  </a:moveTo>
                  <a:cubicBezTo>
                    <a:pt x="342" y="0"/>
                    <a:pt x="329" y="1"/>
                    <a:pt x="316" y="2"/>
                  </a:cubicBezTo>
                  <a:cubicBezTo>
                    <a:pt x="210" y="10"/>
                    <a:pt x="120" y="53"/>
                    <a:pt x="69" y="99"/>
                  </a:cubicBezTo>
                  <a:cubicBezTo>
                    <a:pt x="16" y="145"/>
                    <a:pt x="0" y="189"/>
                    <a:pt x="16" y="209"/>
                  </a:cubicBezTo>
                  <a:cubicBezTo>
                    <a:pt x="26" y="221"/>
                    <a:pt x="43" y="225"/>
                    <a:pt x="66" y="225"/>
                  </a:cubicBezTo>
                  <a:cubicBezTo>
                    <a:pt x="124" y="225"/>
                    <a:pt x="220" y="197"/>
                    <a:pt x="331" y="190"/>
                  </a:cubicBezTo>
                  <a:cubicBezTo>
                    <a:pt x="372" y="186"/>
                    <a:pt x="411" y="185"/>
                    <a:pt x="447" y="185"/>
                  </a:cubicBezTo>
                  <a:cubicBezTo>
                    <a:pt x="476" y="185"/>
                    <a:pt x="503" y="186"/>
                    <a:pt x="527" y="186"/>
                  </a:cubicBezTo>
                  <a:cubicBezTo>
                    <a:pt x="587" y="186"/>
                    <a:pt x="630" y="183"/>
                    <a:pt x="645" y="159"/>
                  </a:cubicBezTo>
                  <a:cubicBezTo>
                    <a:pt x="657" y="136"/>
                    <a:pt x="634" y="95"/>
                    <a:pt x="576" y="58"/>
                  </a:cubicBezTo>
                  <a:cubicBezTo>
                    <a:pt x="525" y="26"/>
                    <a:pt x="445" y="0"/>
                    <a:pt x="35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2406925" y="3841413"/>
              <a:ext cx="107975" cy="96750"/>
            </a:xfrm>
            <a:custGeom>
              <a:avLst/>
              <a:gdLst/>
              <a:ahLst/>
              <a:cxnLst/>
              <a:rect l="l" t="t" r="r" b="b"/>
              <a:pathLst>
                <a:path w="4319" h="3870" extrusionOk="0">
                  <a:moveTo>
                    <a:pt x="1149" y="1"/>
                  </a:moveTo>
                  <a:cubicBezTo>
                    <a:pt x="1037" y="1"/>
                    <a:pt x="925" y="7"/>
                    <a:pt x="815" y="26"/>
                  </a:cubicBezTo>
                  <a:cubicBezTo>
                    <a:pt x="560" y="69"/>
                    <a:pt x="307" y="182"/>
                    <a:pt x="149" y="386"/>
                  </a:cubicBezTo>
                  <a:lnTo>
                    <a:pt x="74" y="369"/>
                  </a:lnTo>
                  <a:lnTo>
                    <a:pt x="74" y="369"/>
                  </a:lnTo>
                  <a:cubicBezTo>
                    <a:pt x="0" y="844"/>
                    <a:pt x="223" y="1352"/>
                    <a:pt x="622" y="1621"/>
                  </a:cubicBezTo>
                  <a:cubicBezTo>
                    <a:pt x="851" y="1775"/>
                    <a:pt x="1123" y="1851"/>
                    <a:pt x="1390" y="1923"/>
                  </a:cubicBezTo>
                  <a:cubicBezTo>
                    <a:pt x="1561" y="1970"/>
                    <a:pt x="1732" y="2017"/>
                    <a:pt x="1904" y="2063"/>
                  </a:cubicBezTo>
                  <a:cubicBezTo>
                    <a:pt x="2273" y="2164"/>
                    <a:pt x="2648" y="2265"/>
                    <a:pt x="3030" y="2265"/>
                  </a:cubicBezTo>
                  <a:cubicBezTo>
                    <a:pt x="3041" y="2265"/>
                    <a:pt x="3052" y="2265"/>
                    <a:pt x="3063" y="2265"/>
                  </a:cubicBezTo>
                  <a:lnTo>
                    <a:pt x="3063" y="2265"/>
                  </a:lnTo>
                  <a:cubicBezTo>
                    <a:pt x="3043" y="2707"/>
                    <a:pt x="2991" y="3003"/>
                    <a:pt x="3229" y="3375"/>
                  </a:cubicBezTo>
                  <a:cubicBezTo>
                    <a:pt x="3409" y="3658"/>
                    <a:pt x="3657" y="3869"/>
                    <a:pt x="3972" y="3869"/>
                  </a:cubicBezTo>
                  <a:cubicBezTo>
                    <a:pt x="4030" y="3869"/>
                    <a:pt x="4090" y="3862"/>
                    <a:pt x="4152" y="3847"/>
                  </a:cubicBezTo>
                  <a:cubicBezTo>
                    <a:pt x="4311" y="2785"/>
                    <a:pt x="4319" y="2284"/>
                    <a:pt x="4302" y="1211"/>
                  </a:cubicBezTo>
                  <a:cubicBezTo>
                    <a:pt x="4299" y="984"/>
                    <a:pt x="4291" y="744"/>
                    <a:pt x="4168" y="552"/>
                  </a:cubicBezTo>
                  <a:cubicBezTo>
                    <a:pt x="3965" y="237"/>
                    <a:pt x="3537" y="177"/>
                    <a:pt x="3163" y="147"/>
                  </a:cubicBezTo>
                  <a:cubicBezTo>
                    <a:pt x="2637" y="106"/>
                    <a:pt x="2112" y="65"/>
                    <a:pt x="1587" y="23"/>
                  </a:cubicBezTo>
                  <a:cubicBezTo>
                    <a:pt x="1441" y="12"/>
                    <a:pt x="1295" y="1"/>
                    <a:pt x="114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2415575" y="3839313"/>
              <a:ext cx="120250" cy="59250"/>
            </a:xfrm>
            <a:custGeom>
              <a:avLst/>
              <a:gdLst/>
              <a:ahLst/>
              <a:cxnLst/>
              <a:rect l="l" t="t" r="r" b="b"/>
              <a:pathLst>
                <a:path w="4810" h="2370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83"/>
                    <a:pt x="28" y="229"/>
                  </a:cubicBezTo>
                  <a:cubicBezTo>
                    <a:pt x="41" y="302"/>
                    <a:pt x="71" y="389"/>
                    <a:pt x="120" y="484"/>
                  </a:cubicBezTo>
                  <a:cubicBezTo>
                    <a:pt x="168" y="577"/>
                    <a:pt x="240" y="676"/>
                    <a:pt x="333" y="770"/>
                  </a:cubicBezTo>
                  <a:cubicBezTo>
                    <a:pt x="519" y="959"/>
                    <a:pt x="801" y="1132"/>
                    <a:pt x="1147" y="1204"/>
                  </a:cubicBezTo>
                  <a:cubicBezTo>
                    <a:pt x="1455" y="1275"/>
                    <a:pt x="1798" y="1282"/>
                    <a:pt x="2153" y="1282"/>
                  </a:cubicBezTo>
                  <a:cubicBezTo>
                    <a:pt x="2194" y="1282"/>
                    <a:pt x="2235" y="1282"/>
                    <a:pt x="2277" y="1282"/>
                  </a:cubicBezTo>
                  <a:cubicBezTo>
                    <a:pt x="2297" y="1282"/>
                    <a:pt x="2316" y="1282"/>
                    <a:pt x="2336" y="1282"/>
                  </a:cubicBezTo>
                  <a:cubicBezTo>
                    <a:pt x="2714" y="1282"/>
                    <a:pt x="3075" y="1307"/>
                    <a:pt x="3388" y="1404"/>
                  </a:cubicBezTo>
                  <a:cubicBezTo>
                    <a:pt x="3552" y="1454"/>
                    <a:pt x="3701" y="1523"/>
                    <a:pt x="3828" y="1607"/>
                  </a:cubicBezTo>
                  <a:cubicBezTo>
                    <a:pt x="3955" y="1690"/>
                    <a:pt x="4056" y="1791"/>
                    <a:pt x="4137" y="1893"/>
                  </a:cubicBezTo>
                  <a:cubicBezTo>
                    <a:pt x="4217" y="1995"/>
                    <a:pt x="4287" y="2093"/>
                    <a:pt x="4362" y="2168"/>
                  </a:cubicBezTo>
                  <a:cubicBezTo>
                    <a:pt x="4435" y="2244"/>
                    <a:pt x="4514" y="2295"/>
                    <a:pt x="4582" y="2325"/>
                  </a:cubicBezTo>
                  <a:cubicBezTo>
                    <a:pt x="4651" y="2356"/>
                    <a:pt x="4710" y="2364"/>
                    <a:pt x="4749" y="2364"/>
                  </a:cubicBezTo>
                  <a:cubicBezTo>
                    <a:pt x="4769" y="2363"/>
                    <a:pt x="4784" y="2362"/>
                    <a:pt x="4793" y="2360"/>
                  </a:cubicBezTo>
                  <a:cubicBezTo>
                    <a:pt x="4803" y="2358"/>
                    <a:pt x="4808" y="2357"/>
                    <a:pt x="4808" y="2357"/>
                  </a:cubicBezTo>
                  <a:cubicBezTo>
                    <a:pt x="4809" y="2350"/>
                    <a:pt x="4723" y="2370"/>
                    <a:pt x="4591" y="2306"/>
                  </a:cubicBezTo>
                  <a:cubicBezTo>
                    <a:pt x="4526" y="2274"/>
                    <a:pt x="4453" y="2223"/>
                    <a:pt x="4384" y="2147"/>
                  </a:cubicBezTo>
                  <a:cubicBezTo>
                    <a:pt x="4313" y="2072"/>
                    <a:pt x="4247" y="1974"/>
                    <a:pt x="4166" y="1869"/>
                  </a:cubicBezTo>
                  <a:cubicBezTo>
                    <a:pt x="4087" y="1764"/>
                    <a:pt x="3983" y="1657"/>
                    <a:pt x="3853" y="1569"/>
                  </a:cubicBezTo>
                  <a:cubicBezTo>
                    <a:pt x="3723" y="1481"/>
                    <a:pt x="3570" y="1409"/>
                    <a:pt x="3402" y="1356"/>
                  </a:cubicBezTo>
                  <a:cubicBezTo>
                    <a:pt x="3082" y="1254"/>
                    <a:pt x="2713" y="1227"/>
                    <a:pt x="2332" y="1227"/>
                  </a:cubicBezTo>
                  <a:cubicBezTo>
                    <a:pt x="2314" y="1227"/>
                    <a:pt x="2296" y="1227"/>
                    <a:pt x="2277" y="1228"/>
                  </a:cubicBezTo>
                  <a:cubicBezTo>
                    <a:pt x="2230" y="1228"/>
                    <a:pt x="2183" y="1228"/>
                    <a:pt x="2136" y="1228"/>
                  </a:cubicBezTo>
                  <a:cubicBezTo>
                    <a:pt x="1787" y="1228"/>
                    <a:pt x="1454" y="1221"/>
                    <a:pt x="1158" y="1155"/>
                  </a:cubicBezTo>
                  <a:cubicBezTo>
                    <a:pt x="820" y="1088"/>
                    <a:pt x="545" y="924"/>
                    <a:pt x="361" y="743"/>
                  </a:cubicBezTo>
                  <a:cubicBezTo>
                    <a:pt x="267" y="653"/>
                    <a:pt x="196" y="559"/>
                    <a:pt x="146" y="469"/>
                  </a:cubicBezTo>
                  <a:cubicBezTo>
                    <a:pt x="98" y="379"/>
                    <a:pt x="65" y="295"/>
                    <a:pt x="49" y="224"/>
                  </a:cubicBezTo>
                  <a:cubicBezTo>
                    <a:pt x="16" y="84"/>
                    <a:pt x="24" y="1"/>
                    <a:pt x="1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2420325" y="3836913"/>
              <a:ext cx="110650" cy="40625"/>
            </a:xfrm>
            <a:custGeom>
              <a:avLst/>
              <a:gdLst/>
              <a:ahLst/>
              <a:cxnLst/>
              <a:rect l="l" t="t" r="r" b="b"/>
              <a:pathLst>
                <a:path w="4426" h="162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6" y="18"/>
                    <a:pt x="19" y="50"/>
                  </a:cubicBezTo>
                  <a:cubicBezTo>
                    <a:pt x="31" y="82"/>
                    <a:pt x="54" y="127"/>
                    <a:pt x="87" y="182"/>
                  </a:cubicBezTo>
                  <a:cubicBezTo>
                    <a:pt x="154" y="293"/>
                    <a:pt x="278" y="440"/>
                    <a:pt x="472" y="570"/>
                  </a:cubicBezTo>
                  <a:cubicBezTo>
                    <a:pt x="664" y="701"/>
                    <a:pt x="925" y="808"/>
                    <a:pt x="1227" y="863"/>
                  </a:cubicBezTo>
                  <a:cubicBezTo>
                    <a:pt x="1416" y="897"/>
                    <a:pt x="1619" y="909"/>
                    <a:pt x="1830" y="909"/>
                  </a:cubicBezTo>
                  <a:cubicBezTo>
                    <a:pt x="1957" y="909"/>
                    <a:pt x="2087" y="905"/>
                    <a:pt x="2219" y="898"/>
                  </a:cubicBezTo>
                  <a:cubicBezTo>
                    <a:pt x="2440" y="890"/>
                    <a:pt x="2655" y="877"/>
                    <a:pt x="2859" y="877"/>
                  </a:cubicBezTo>
                  <a:cubicBezTo>
                    <a:pt x="2978" y="877"/>
                    <a:pt x="3092" y="881"/>
                    <a:pt x="3202" y="893"/>
                  </a:cubicBezTo>
                  <a:cubicBezTo>
                    <a:pt x="3501" y="930"/>
                    <a:pt x="3765" y="1006"/>
                    <a:pt x="3971" y="1100"/>
                  </a:cubicBezTo>
                  <a:cubicBezTo>
                    <a:pt x="4178" y="1194"/>
                    <a:pt x="4326" y="1317"/>
                    <a:pt x="4376" y="1434"/>
                  </a:cubicBezTo>
                  <a:cubicBezTo>
                    <a:pt x="4425" y="1550"/>
                    <a:pt x="4394" y="1625"/>
                    <a:pt x="4403" y="1625"/>
                  </a:cubicBezTo>
                  <a:cubicBezTo>
                    <a:pt x="4403" y="1625"/>
                    <a:pt x="4410" y="1608"/>
                    <a:pt x="4415" y="1574"/>
                  </a:cubicBezTo>
                  <a:cubicBezTo>
                    <a:pt x="4420" y="1540"/>
                    <a:pt x="4418" y="1487"/>
                    <a:pt x="4395" y="1425"/>
                  </a:cubicBezTo>
                  <a:cubicBezTo>
                    <a:pt x="4348" y="1298"/>
                    <a:pt x="4197" y="1165"/>
                    <a:pt x="3988" y="1066"/>
                  </a:cubicBezTo>
                  <a:cubicBezTo>
                    <a:pt x="3778" y="965"/>
                    <a:pt x="3512" y="884"/>
                    <a:pt x="3208" y="843"/>
                  </a:cubicBezTo>
                  <a:cubicBezTo>
                    <a:pt x="3087" y="829"/>
                    <a:pt x="2962" y="824"/>
                    <a:pt x="2833" y="824"/>
                  </a:cubicBezTo>
                  <a:cubicBezTo>
                    <a:pt x="2635" y="824"/>
                    <a:pt x="2428" y="836"/>
                    <a:pt x="2216" y="844"/>
                  </a:cubicBezTo>
                  <a:cubicBezTo>
                    <a:pt x="2078" y="851"/>
                    <a:pt x="1943" y="855"/>
                    <a:pt x="1811" y="855"/>
                  </a:cubicBezTo>
                  <a:cubicBezTo>
                    <a:pt x="1609" y="855"/>
                    <a:pt x="1415" y="845"/>
                    <a:pt x="1236" y="815"/>
                  </a:cubicBezTo>
                  <a:cubicBezTo>
                    <a:pt x="940" y="764"/>
                    <a:pt x="683" y="662"/>
                    <a:pt x="493" y="539"/>
                  </a:cubicBezTo>
                  <a:cubicBezTo>
                    <a:pt x="301" y="416"/>
                    <a:pt x="176" y="277"/>
                    <a:pt x="105" y="171"/>
                  </a:cubicBezTo>
                  <a:cubicBezTo>
                    <a:pt x="35" y="67"/>
                    <a:pt x="9" y="1"/>
                    <a:pt x="2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2502150" y="3812863"/>
              <a:ext cx="43775" cy="28100"/>
            </a:xfrm>
            <a:custGeom>
              <a:avLst/>
              <a:gdLst/>
              <a:ahLst/>
              <a:cxnLst/>
              <a:rect l="l" t="t" r="r" b="b"/>
              <a:pathLst>
                <a:path w="1751" h="1124" extrusionOk="0">
                  <a:moveTo>
                    <a:pt x="1721" y="1"/>
                  </a:moveTo>
                  <a:cubicBezTo>
                    <a:pt x="1721" y="1"/>
                    <a:pt x="1721" y="1"/>
                    <a:pt x="1721" y="1"/>
                  </a:cubicBezTo>
                  <a:cubicBezTo>
                    <a:pt x="1721" y="1"/>
                    <a:pt x="1721" y="1"/>
                    <a:pt x="1721" y="1"/>
                  </a:cubicBezTo>
                  <a:cubicBezTo>
                    <a:pt x="1710" y="1"/>
                    <a:pt x="1751" y="136"/>
                    <a:pt x="1663" y="325"/>
                  </a:cubicBezTo>
                  <a:cubicBezTo>
                    <a:pt x="1581" y="512"/>
                    <a:pt x="1371" y="724"/>
                    <a:pt x="1107" y="892"/>
                  </a:cubicBezTo>
                  <a:cubicBezTo>
                    <a:pt x="972" y="973"/>
                    <a:pt x="831" y="1027"/>
                    <a:pt x="698" y="1054"/>
                  </a:cubicBezTo>
                  <a:cubicBezTo>
                    <a:pt x="604" y="1074"/>
                    <a:pt x="514" y="1080"/>
                    <a:pt x="433" y="1080"/>
                  </a:cubicBezTo>
                  <a:cubicBezTo>
                    <a:pt x="400" y="1080"/>
                    <a:pt x="368" y="1079"/>
                    <a:pt x="338" y="1077"/>
                  </a:cubicBezTo>
                  <a:cubicBezTo>
                    <a:pt x="156" y="1066"/>
                    <a:pt x="37" y="1038"/>
                    <a:pt x="8" y="1038"/>
                  </a:cubicBezTo>
                  <a:cubicBezTo>
                    <a:pt x="4" y="1038"/>
                    <a:pt x="2" y="1038"/>
                    <a:pt x="1" y="1040"/>
                  </a:cubicBezTo>
                  <a:cubicBezTo>
                    <a:pt x="1" y="1043"/>
                    <a:pt x="31" y="1054"/>
                    <a:pt x="88" y="1070"/>
                  </a:cubicBezTo>
                  <a:cubicBezTo>
                    <a:pt x="145" y="1085"/>
                    <a:pt x="229" y="1104"/>
                    <a:pt x="334" y="1116"/>
                  </a:cubicBezTo>
                  <a:cubicBezTo>
                    <a:pt x="379" y="1120"/>
                    <a:pt x="428" y="1124"/>
                    <a:pt x="481" y="1124"/>
                  </a:cubicBezTo>
                  <a:cubicBezTo>
                    <a:pt x="551" y="1124"/>
                    <a:pt x="628" y="1118"/>
                    <a:pt x="708" y="1103"/>
                  </a:cubicBezTo>
                  <a:cubicBezTo>
                    <a:pt x="847" y="1078"/>
                    <a:pt x="995" y="1022"/>
                    <a:pt x="1135" y="938"/>
                  </a:cubicBezTo>
                  <a:cubicBezTo>
                    <a:pt x="1408" y="765"/>
                    <a:pt x="1619" y="543"/>
                    <a:pt x="1698" y="339"/>
                  </a:cubicBezTo>
                  <a:cubicBezTo>
                    <a:pt x="1739" y="240"/>
                    <a:pt x="1747" y="150"/>
                    <a:pt x="1743" y="91"/>
                  </a:cubicBezTo>
                  <a:cubicBezTo>
                    <a:pt x="1736" y="31"/>
                    <a:pt x="1724" y="1"/>
                    <a:pt x="1721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2495900" y="3797988"/>
              <a:ext cx="37175" cy="37475"/>
            </a:xfrm>
            <a:custGeom>
              <a:avLst/>
              <a:gdLst/>
              <a:ahLst/>
              <a:cxnLst/>
              <a:rect l="l" t="t" r="r" b="b"/>
              <a:pathLst>
                <a:path w="1487" h="1499" extrusionOk="0">
                  <a:moveTo>
                    <a:pt x="1483" y="0"/>
                  </a:moveTo>
                  <a:cubicBezTo>
                    <a:pt x="1473" y="0"/>
                    <a:pt x="1463" y="128"/>
                    <a:pt x="1400" y="322"/>
                  </a:cubicBezTo>
                  <a:cubicBezTo>
                    <a:pt x="1338" y="515"/>
                    <a:pt x="1210" y="774"/>
                    <a:pt x="991" y="995"/>
                  </a:cubicBezTo>
                  <a:cubicBezTo>
                    <a:pt x="772" y="1216"/>
                    <a:pt x="514" y="1346"/>
                    <a:pt x="322" y="1410"/>
                  </a:cubicBezTo>
                  <a:cubicBezTo>
                    <a:pt x="128" y="1475"/>
                    <a:pt x="0" y="1486"/>
                    <a:pt x="2" y="1496"/>
                  </a:cubicBezTo>
                  <a:cubicBezTo>
                    <a:pt x="2" y="1498"/>
                    <a:pt x="10" y="1499"/>
                    <a:pt x="25" y="1499"/>
                  </a:cubicBezTo>
                  <a:cubicBezTo>
                    <a:pt x="40" y="1499"/>
                    <a:pt x="63" y="1498"/>
                    <a:pt x="92" y="1495"/>
                  </a:cubicBezTo>
                  <a:cubicBezTo>
                    <a:pt x="149" y="1489"/>
                    <a:pt x="233" y="1475"/>
                    <a:pt x="334" y="1446"/>
                  </a:cubicBezTo>
                  <a:cubicBezTo>
                    <a:pt x="534" y="1390"/>
                    <a:pt x="803" y="1262"/>
                    <a:pt x="1029" y="1033"/>
                  </a:cubicBezTo>
                  <a:cubicBezTo>
                    <a:pt x="1256" y="804"/>
                    <a:pt x="1382" y="534"/>
                    <a:pt x="1436" y="333"/>
                  </a:cubicBezTo>
                  <a:cubicBezTo>
                    <a:pt x="1464" y="232"/>
                    <a:pt x="1477" y="149"/>
                    <a:pt x="1483" y="91"/>
                  </a:cubicBezTo>
                  <a:cubicBezTo>
                    <a:pt x="1487" y="33"/>
                    <a:pt x="1486" y="1"/>
                    <a:pt x="1483" y="0"/>
                  </a:cubicBezTo>
                  <a:cubicBezTo>
                    <a:pt x="1483" y="0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2407625" y="3850363"/>
              <a:ext cx="122375" cy="93850"/>
            </a:xfrm>
            <a:custGeom>
              <a:avLst/>
              <a:gdLst/>
              <a:ahLst/>
              <a:cxnLst/>
              <a:rect l="l" t="t" r="r" b="b"/>
              <a:pathLst>
                <a:path w="4895" h="3754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1" y="26"/>
                    <a:pt x="5" y="72"/>
                  </a:cubicBezTo>
                  <a:cubicBezTo>
                    <a:pt x="8" y="119"/>
                    <a:pt x="18" y="188"/>
                    <a:pt x="41" y="275"/>
                  </a:cubicBezTo>
                  <a:cubicBezTo>
                    <a:pt x="84" y="448"/>
                    <a:pt x="184" y="695"/>
                    <a:pt x="391" y="941"/>
                  </a:cubicBezTo>
                  <a:cubicBezTo>
                    <a:pt x="596" y="1187"/>
                    <a:pt x="906" y="1431"/>
                    <a:pt x="1302" y="1585"/>
                  </a:cubicBezTo>
                  <a:cubicBezTo>
                    <a:pt x="1697" y="1744"/>
                    <a:pt x="2162" y="1821"/>
                    <a:pt x="2647" y="1843"/>
                  </a:cubicBezTo>
                  <a:cubicBezTo>
                    <a:pt x="3131" y="1863"/>
                    <a:pt x="3601" y="1839"/>
                    <a:pt x="3992" y="1988"/>
                  </a:cubicBezTo>
                  <a:cubicBezTo>
                    <a:pt x="4187" y="2059"/>
                    <a:pt x="4352" y="2173"/>
                    <a:pt x="4473" y="2310"/>
                  </a:cubicBezTo>
                  <a:cubicBezTo>
                    <a:pt x="4595" y="2447"/>
                    <a:pt x="4679" y="2601"/>
                    <a:pt x="4736" y="2747"/>
                  </a:cubicBezTo>
                  <a:cubicBezTo>
                    <a:pt x="4849" y="3041"/>
                    <a:pt x="4864" y="3302"/>
                    <a:pt x="4874" y="3477"/>
                  </a:cubicBezTo>
                  <a:cubicBezTo>
                    <a:pt x="4877" y="3567"/>
                    <a:pt x="4877" y="3636"/>
                    <a:pt x="4877" y="3682"/>
                  </a:cubicBezTo>
                  <a:cubicBezTo>
                    <a:pt x="4877" y="3729"/>
                    <a:pt x="4878" y="3753"/>
                    <a:pt x="4880" y="3753"/>
                  </a:cubicBezTo>
                  <a:cubicBezTo>
                    <a:pt x="4882" y="3753"/>
                    <a:pt x="4885" y="3729"/>
                    <a:pt x="4889" y="3683"/>
                  </a:cubicBezTo>
                  <a:cubicBezTo>
                    <a:pt x="4891" y="3636"/>
                    <a:pt x="4895" y="3567"/>
                    <a:pt x="4895" y="3477"/>
                  </a:cubicBezTo>
                  <a:cubicBezTo>
                    <a:pt x="4891" y="3300"/>
                    <a:pt x="4883" y="3037"/>
                    <a:pt x="4772" y="2733"/>
                  </a:cubicBezTo>
                  <a:cubicBezTo>
                    <a:pt x="4715" y="2583"/>
                    <a:pt x="4632" y="2424"/>
                    <a:pt x="4506" y="2280"/>
                  </a:cubicBezTo>
                  <a:cubicBezTo>
                    <a:pt x="4382" y="2137"/>
                    <a:pt x="4210" y="2015"/>
                    <a:pt x="4010" y="1941"/>
                  </a:cubicBezTo>
                  <a:cubicBezTo>
                    <a:pt x="3606" y="1785"/>
                    <a:pt x="3129" y="1810"/>
                    <a:pt x="2650" y="1789"/>
                  </a:cubicBezTo>
                  <a:cubicBezTo>
                    <a:pt x="2168" y="1768"/>
                    <a:pt x="1709" y="1693"/>
                    <a:pt x="1320" y="1539"/>
                  </a:cubicBezTo>
                  <a:cubicBezTo>
                    <a:pt x="930" y="1390"/>
                    <a:pt x="625" y="1156"/>
                    <a:pt x="420" y="917"/>
                  </a:cubicBezTo>
                  <a:cubicBezTo>
                    <a:pt x="214" y="677"/>
                    <a:pt x="110" y="438"/>
                    <a:pt x="61" y="270"/>
                  </a:cubicBezTo>
                  <a:cubicBezTo>
                    <a:pt x="13" y="100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482825" y="3830238"/>
              <a:ext cx="39250" cy="27050"/>
            </a:xfrm>
            <a:custGeom>
              <a:avLst/>
              <a:gdLst/>
              <a:ahLst/>
              <a:cxnLst/>
              <a:rect l="l" t="t" r="r" b="b"/>
              <a:pathLst>
                <a:path w="1570" h="1082" extrusionOk="0">
                  <a:moveTo>
                    <a:pt x="8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1" y="9"/>
                    <a:pt x="105" y="42"/>
                    <a:pt x="265" y="109"/>
                  </a:cubicBezTo>
                  <a:cubicBezTo>
                    <a:pt x="425" y="175"/>
                    <a:pt x="641" y="283"/>
                    <a:pt x="859" y="433"/>
                  </a:cubicBezTo>
                  <a:cubicBezTo>
                    <a:pt x="1077" y="584"/>
                    <a:pt x="1253" y="748"/>
                    <a:pt x="1372" y="875"/>
                  </a:cubicBezTo>
                  <a:cubicBezTo>
                    <a:pt x="1488" y="998"/>
                    <a:pt x="1554" y="1082"/>
                    <a:pt x="1564" y="1082"/>
                  </a:cubicBezTo>
                  <a:cubicBezTo>
                    <a:pt x="1564" y="1082"/>
                    <a:pt x="1564" y="1082"/>
                    <a:pt x="1565" y="1082"/>
                  </a:cubicBezTo>
                  <a:cubicBezTo>
                    <a:pt x="1570" y="1078"/>
                    <a:pt x="1514" y="984"/>
                    <a:pt x="1401" y="849"/>
                  </a:cubicBezTo>
                  <a:cubicBezTo>
                    <a:pt x="1287" y="714"/>
                    <a:pt x="1112" y="542"/>
                    <a:pt x="890" y="388"/>
                  </a:cubicBezTo>
                  <a:cubicBezTo>
                    <a:pt x="668" y="235"/>
                    <a:pt x="445" y="132"/>
                    <a:pt x="279" y="73"/>
                  </a:cubicBezTo>
                  <a:cubicBezTo>
                    <a:pt x="132" y="21"/>
                    <a:pt x="31" y="0"/>
                    <a:pt x="8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2502700" y="3915163"/>
              <a:ext cx="20350" cy="30500"/>
            </a:xfrm>
            <a:custGeom>
              <a:avLst/>
              <a:gdLst/>
              <a:ahLst/>
              <a:cxnLst/>
              <a:rect l="l" t="t" r="r" b="b"/>
              <a:pathLst>
                <a:path w="814" h="1220" extrusionOk="0">
                  <a:moveTo>
                    <a:pt x="352" y="1"/>
                  </a:moveTo>
                  <a:cubicBezTo>
                    <a:pt x="186" y="1"/>
                    <a:pt x="32" y="78"/>
                    <a:pt x="23" y="83"/>
                  </a:cubicBezTo>
                  <a:cubicBezTo>
                    <a:pt x="23" y="83"/>
                    <a:pt x="0" y="1177"/>
                    <a:pt x="3" y="1201"/>
                  </a:cubicBezTo>
                  <a:cubicBezTo>
                    <a:pt x="4" y="1207"/>
                    <a:pt x="64" y="1220"/>
                    <a:pt x="150" y="1220"/>
                  </a:cubicBezTo>
                  <a:cubicBezTo>
                    <a:pt x="385" y="1220"/>
                    <a:pt x="813" y="1124"/>
                    <a:pt x="778" y="534"/>
                  </a:cubicBezTo>
                  <a:cubicBezTo>
                    <a:pt x="752" y="103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508400" y="3920963"/>
              <a:ext cx="8800" cy="17700"/>
            </a:xfrm>
            <a:custGeom>
              <a:avLst/>
              <a:gdLst/>
              <a:ahLst/>
              <a:cxnLst/>
              <a:rect l="l" t="t" r="r" b="b"/>
              <a:pathLst>
                <a:path w="352" h="708" extrusionOk="0">
                  <a:moveTo>
                    <a:pt x="123" y="0"/>
                  </a:moveTo>
                  <a:cubicBezTo>
                    <a:pt x="96" y="0"/>
                    <a:pt x="70" y="10"/>
                    <a:pt x="53" y="25"/>
                  </a:cubicBezTo>
                  <a:cubicBezTo>
                    <a:pt x="35" y="42"/>
                    <a:pt x="27" y="61"/>
                    <a:pt x="25" y="78"/>
                  </a:cubicBezTo>
                  <a:cubicBezTo>
                    <a:pt x="20" y="109"/>
                    <a:pt x="34" y="124"/>
                    <a:pt x="37" y="124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42" y="123"/>
                    <a:pt x="36" y="107"/>
                    <a:pt x="46" y="83"/>
                  </a:cubicBezTo>
                  <a:cubicBezTo>
                    <a:pt x="54" y="62"/>
                    <a:pt x="77" y="39"/>
                    <a:pt x="113" y="39"/>
                  </a:cubicBezTo>
                  <a:cubicBezTo>
                    <a:pt x="117" y="39"/>
                    <a:pt x="121" y="39"/>
                    <a:pt x="126" y="40"/>
                  </a:cubicBezTo>
                  <a:cubicBezTo>
                    <a:pt x="170" y="45"/>
                    <a:pt x="210" y="83"/>
                    <a:pt x="239" y="141"/>
                  </a:cubicBezTo>
                  <a:cubicBezTo>
                    <a:pt x="268" y="198"/>
                    <a:pt x="288" y="267"/>
                    <a:pt x="290" y="340"/>
                  </a:cubicBezTo>
                  <a:cubicBezTo>
                    <a:pt x="295" y="486"/>
                    <a:pt x="231" y="626"/>
                    <a:pt x="148" y="662"/>
                  </a:cubicBezTo>
                  <a:cubicBezTo>
                    <a:pt x="128" y="671"/>
                    <a:pt x="108" y="675"/>
                    <a:pt x="90" y="675"/>
                  </a:cubicBezTo>
                  <a:cubicBezTo>
                    <a:pt x="71" y="675"/>
                    <a:pt x="55" y="671"/>
                    <a:pt x="42" y="667"/>
                  </a:cubicBezTo>
                  <a:cubicBezTo>
                    <a:pt x="21" y="658"/>
                    <a:pt x="9" y="648"/>
                    <a:pt x="5" y="648"/>
                  </a:cubicBezTo>
                  <a:cubicBezTo>
                    <a:pt x="5" y="648"/>
                    <a:pt x="4" y="648"/>
                    <a:pt x="4" y="648"/>
                  </a:cubicBezTo>
                  <a:cubicBezTo>
                    <a:pt x="0" y="649"/>
                    <a:pt x="6" y="667"/>
                    <a:pt x="33" y="686"/>
                  </a:cubicBezTo>
                  <a:cubicBezTo>
                    <a:pt x="50" y="697"/>
                    <a:pt x="76" y="708"/>
                    <a:pt x="109" y="708"/>
                  </a:cubicBezTo>
                  <a:cubicBezTo>
                    <a:pt x="125" y="708"/>
                    <a:pt x="143" y="705"/>
                    <a:pt x="162" y="699"/>
                  </a:cubicBezTo>
                  <a:cubicBezTo>
                    <a:pt x="277" y="659"/>
                    <a:pt x="351" y="502"/>
                    <a:pt x="346" y="338"/>
                  </a:cubicBezTo>
                  <a:cubicBezTo>
                    <a:pt x="343" y="255"/>
                    <a:pt x="320" y="178"/>
                    <a:pt x="284" y="116"/>
                  </a:cubicBezTo>
                  <a:cubicBezTo>
                    <a:pt x="252" y="55"/>
                    <a:pt x="192" y="0"/>
                    <a:pt x="130" y="0"/>
                  </a:cubicBezTo>
                  <a:cubicBezTo>
                    <a:pt x="127" y="0"/>
                    <a:pt x="125" y="0"/>
                    <a:pt x="123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113925" y="4056238"/>
              <a:ext cx="92375" cy="65775"/>
            </a:xfrm>
            <a:custGeom>
              <a:avLst/>
              <a:gdLst/>
              <a:ahLst/>
              <a:cxnLst/>
              <a:rect l="l" t="t" r="r" b="b"/>
              <a:pathLst>
                <a:path w="3695" h="2631" extrusionOk="0">
                  <a:moveTo>
                    <a:pt x="1579" y="1"/>
                  </a:moveTo>
                  <a:cubicBezTo>
                    <a:pt x="1572" y="1"/>
                    <a:pt x="1566" y="2"/>
                    <a:pt x="1562" y="3"/>
                  </a:cubicBezTo>
                  <a:cubicBezTo>
                    <a:pt x="1460" y="37"/>
                    <a:pt x="1" y="310"/>
                    <a:pt x="172" y="481"/>
                  </a:cubicBezTo>
                  <a:cubicBezTo>
                    <a:pt x="222" y="531"/>
                    <a:pt x="346" y="549"/>
                    <a:pt x="495" y="549"/>
                  </a:cubicBezTo>
                  <a:cubicBezTo>
                    <a:pt x="853" y="549"/>
                    <a:pt x="1360" y="447"/>
                    <a:pt x="1360" y="447"/>
                  </a:cubicBezTo>
                  <a:lnTo>
                    <a:pt x="1498" y="514"/>
                  </a:lnTo>
                  <a:cubicBezTo>
                    <a:pt x="1498" y="514"/>
                    <a:pt x="618" y="668"/>
                    <a:pt x="435" y="778"/>
                  </a:cubicBezTo>
                  <a:cubicBezTo>
                    <a:pt x="273" y="875"/>
                    <a:pt x="323" y="1069"/>
                    <a:pt x="468" y="1069"/>
                  </a:cubicBezTo>
                  <a:cubicBezTo>
                    <a:pt x="475" y="1069"/>
                    <a:pt x="482" y="1069"/>
                    <a:pt x="489" y="1068"/>
                  </a:cubicBezTo>
                  <a:cubicBezTo>
                    <a:pt x="635" y="1051"/>
                    <a:pt x="1282" y="916"/>
                    <a:pt x="1431" y="916"/>
                  </a:cubicBezTo>
                  <a:cubicBezTo>
                    <a:pt x="1445" y="916"/>
                    <a:pt x="1455" y="917"/>
                    <a:pt x="1459" y="920"/>
                  </a:cubicBezTo>
                  <a:cubicBezTo>
                    <a:pt x="1505" y="950"/>
                    <a:pt x="630" y="1139"/>
                    <a:pt x="536" y="1196"/>
                  </a:cubicBezTo>
                  <a:cubicBezTo>
                    <a:pt x="413" y="1272"/>
                    <a:pt x="401" y="1487"/>
                    <a:pt x="548" y="1487"/>
                  </a:cubicBezTo>
                  <a:cubicBezTo>
                    <a:pt x="552" y="1487"/>
                    <a:pt x="557" y="1487"/>
                    <a:pt x="562" y="1486"/>
                  </a:cubicBezTo>
                  <a:cubicBezTo>
                    <a:pt x="656" y="1478"/>
                    <a:pt x="1481" y="1251"/>
                    <a:pt x="1481" y="1251"/>
                  </a:cubicBezTo>
                  <a:lnTo>
                    <a:pt x="1481" y="1251"/>
                  </a:lnTo>
                  <a:cubicBezTo>
                    <a:pt x="1481" y="1251"/>
                    <a:pt x="828" y="1515"/>
                    <a:pt x="768" y="1574"/>
                  </a:cubicBezTo>
                  <a:cubicBezTo>
                    <a:pt x="681" y="1659"/>
                    <a:pt x="737" y="1782"/>
                    <a:pt x="852" y="1782"/>
                  </a:cubicBezTo>
                  <a:cubicBezTo>
                    <a:pt x="865" y="1782"/>
                    <a:pt x="879" y="1781"/>
                    <a:pt x="893" y="1777"/>
                  </a:cubicBezTo>
                  <a:cubicBezTo>
                    <a:pt x="990" y="1754"/>
                    <a:pt x="1451" y="1526"/>
                    <a:pt x="1581" y="1495"/>
                  </a:cubicBezTo>
                  <a:cubicBezTo>
                    <a:pt x="1581" y="1495"/>
                    <a:pt x="1704" y="1526"/>
                    <a:pt x="1819" y="1771"/>
                  </a:cubicBezTo>
                  <a:cubicBezTo>
                    <a:pt x="1934" y="2016"/>
                    <a:pt x="2742" y="2630"/>
                    <a:pt x="2742" y="2630"/>
                  </a:cubicBezTo>
                  <a:lnTo>
                    <a:pt x="3694" y="1662"/>
                  </a:lnTo>
                  <a:cubicBezTo>
                    <a:pt x="3694" y="1662"/>
                    <a:pt x="3152" y="597"/>
                    <a:pt x="3015" y="494"/>
                  </a:cubicBezTo>
                  <a:cubicBezTo>
                    <a:pt x="2884" y="395"/>
                    <a:pt x="1756" y="1"/>
                    <a:pt x="1579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2118225" y="4066188"/>
              <a:ext cx="45725" cy="6375"/>
            </a:xfrm>
            <a:custGeom>
              <a:avLst/>
              <a:gdLst/>
              <a:ahLst/>
              <a:cxnLst/>
              <a:rect l="l" t="t" r="r" b="b"/>
              <a:pathLst>
                <a:path w="1829" h="255" extrusionOk="0">
                  <a:moveTo>
                    <a:pt x="1203" y="0"/>
                  </a:moveTo>
                  <a:lnTo>
                    <a:pt x="1194" y="1"/>
                  </a:lnTo>
                  <a:cubicBezTo>
                    <a:pt x="1108" y="14"/>
                    <a:pt x="1018" y="28"/>
                    <a:pt x="924" y="42"/>
                  </a:cubicBezTo>
                  <a:cubicBezTo>
                    <a:pt x="799" y="63"/>
                    <a:pt x="680" y="82"/>
                    <a:pt x="567" y="101"/>
                  </a:cubicBezTo>
                  <a:cubicBezTo>
                    <a:pt x="499" y="108"/>
                    <a:pt x="436" y="110"/>
                    <a:pt x="377" y="110"/>
                  </a:cubicBezTo>
                  <a:cubicBezTo>
                    <a:pt x="341" y="110"/>
                    <a:pt x="307" y="109"/>
                    <a:pt x="275" y="108"/>
                  </a:cubicBezTo>
                  <a:cubicBezTo>
                    <a:pt x="139" y="101"/>
                    <a:pt x="45" y="84"/>
                    <a:pt x="14" y="84"/>
                  </a:cubicBezTo>
                  <a:cubicBezTo>
                    <a:pt x="7" y="84"/>
                    <a:pt x="3" y="85"/>
                    <a:pt x="3" y="87"/>
                  </a:cubicBezTo>
                  <a:cubicBezTo>
                    <a:pt x="0" y="95"/>
                    <a:pt x="100" y="134"/>
                    <a:pt x="271" y="156"/>
                  </a:cubicBezTo>
                  <a:cubicBezTo>
                    <a:pt x="327" y="163"/>
                    <a:pt x="392" y="167"/>
                    <a:pt x="462" y="167"/>
                  </a:cubicBezTo>
                  <a:cubicBezTo>
                    <a:pt x="497" y="167"/>
                    <a:pt x="534" y="166"/>
                    <a:pt x="572" y="164"/>
                  </a:cubicBezTo>
                  <a:cubicBezTo>
                    <a:pt x="684" y="150"/>
                    <a:pt x="805" y="130"/>
                    <a:pt x="933" y="110"/>
                  </a:cubicBezTo>
                  <a:cubicBezTo>
                    <a:pt x="1025" y="96"/>
                    <a:pt x="1113" y="82"/>
                    <a:pt x="1197" y="67"/>
                  </a:cubicBezTo>
                  <a:lnTo>
                    <a:pt x="1197" y="67"/>
                  </a:lnTo>
                  <a:cubicBezTo>
                    <a:pt x="1526" y="179"/>
                    <a:pt x="1775" y="254"/>
                    <a:pt x="1817" y="254"/>
                  </a:cubicBezTo>
                  <a:cubicBezTo>
                    <a:pt x="1821" y="254"/>
                    <a:pt x="1823" y="254"/>
                    <a:pt x="1823" y="253"/>
                  </a:cubicBezTo>
                  <a:cubicBezTo>
                    <a:pt x="1828" y="238"/>
                    <a:pt x="1572" y="134"/>
                    <a:pt x="1210" y="3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2294550" y="4835238"/>
              <a:ext cx="125425" cy="156500"/>
            </a:xfrm>
            <a:custGeom>
              <a:avLst/>
              <a:gdLst/>
              <a:ahLst/>
              <a:cxnLst/>
              <a:rect l="l" t="t" r="r" b="b"/>
              <a:pathLst>
                <a:path w="5017" h="6260" extrusionOk="0">
                  <a:moveTo>
                    <a:pt x="3126" y="1"/>
                  </a:moveTo>
                  <a:lnTo>
                    <a:pt x="723" y="1194"/>
                  </a:lnTo>
                  <a:lnTo>
                    <a:pt x="2036" y="3632"/>
                  </a:lnTo>
                  <a:cubicBezTo>
                    <a:pt x="2036" y="3632"/>
                    <a:pt x="0" y="5785"/>
                    <a:pt x="198" y="6259"/>
                  </a:cubicBezTo>
                  <a:lnTo>
                    <a:pt x="5016" y="388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2375625" y="4902338"/>
              <a:ext cx="11300" cy="10300"/>
            </a:xfrm>
            <a:custGeom>
              <a:avLst/>
              <a:gdLst/>
              <a:ahLst/>
              <a:cxnLst/>
              <a:rect l="l" t="t" r="r" b="b"/>
              <a:pathLst>
                <a:path w="452" h="412" extrusionOk="0">
                  <a:moveTo>
                    <a:pt x="216" y="1"/>
                  </a:moveTo>
                  <a:cubicBezTo>
                    <a:pt x="210" y="1"/>
                    <a:pt x="205" y="1"/>
                    <a:pt x="199" y="2"/>
                  </a:cubicBezTo>
                  <a:lnTo>
                    <a:pt x="199" y="2"/>
                  </a:lnTo>
                  <a:cubicBezTo>
                    <a:pt x="199" y="2"/>
                    <a:pt x="198" y="1"/>
                    <a:pt x="197" y="1"/>
                  </a:cubicBezTo>
                  <a:cubicBezTo>
                    <a:pt x="91" y="1"/>
                    <a:pt x="0" y="134"/>
                    <a:pt x="12" y="239"/>
                  </a:cubicBezTo>
                  <a:cubicBezTo>
                    <a:pt x="24" y="334"/>
                    <a:pt x="138" y="411"/>
                    <a:pt x="237" y="411"/>
                  </a:cubicBezTo>
                  <a:cubicBezTo>
                    <a:pt x="249" y="411"/>
                    <a:pt x="262" y="410"/>
                    <a:pt x="273" y="408"/>
                  </a:cubicBezTo>
                  <a:cubicBezTo>
                    <a:pt x="378" y="385"/>
                    <a:pt x="451" y="266"/>
                    <a:pt x="427" y="161"/>
                  </a:cubicBezTo>
                  <a:cubicBezTo>
                    <a:pt x="405" y="68"/>
                    <a:pt x="311" y="1"/>
                    <a:pt x="21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2297025" y="4922713"/>
              <a:ext cx="122950" cy="69025"/>
            </a:xfrm>
            <a:custGeom>
              <a:avLst/>
              <a:gdLst/>
              <a:ahLst/>
              <a:cxnLst/>
              <a:rect l="l" t="t" r="r" b="b"/>
              <a:pathLst>
                <a:path w="4918" h="2761" extrusionOk="0">
                  <a:moveTo>
                    <a:pt x="4711" y="0"/>
                  </a:moveTo>
                  <a:lnTo>
                    <a:pt x="169" y="2422"/>
                  </a:lnTo>
                  <a:cubicBezTo>
                    <a:pt x="169" y="2422"/>
                    <a:pt x="1" y="2621"/>
                    <a:pt x="99" y="2760"/>
                  </a:cubicBezTo>
                  <a:lnTo>
                    <a:pt x="4917" y="384"/>
                  </a:lnTo>
                  <a:lnTo>
                    <a:pt x="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2342850" y="4923888"/>
              <a:ext cx="15075" cy="4125"/>
            </a:xfrm>
            <a:custGeom>
              <a:avLst/>
              <a:gdLst/>
              <a:ahLst/>
              <a:cxnLst/>
              <a:rect l="l" t="t" r="r" b="b"/>
              <a:pathLst>
                <a:path w="603" h="165" extrusionOk="0">
                  <a:moveTo>
                    <a:pt x="261" y="0"/>
                  </a:moveTo>
                  <a:cubicBezTo>
                    <a:pt x="104" y="0"/>
                    <a:pt x="0" y="83"/>
                    <a:pt x="14" y="100"/>
                  </a:cubicBezTo>
                  <a:cubicBezTo>
                    <a:pt x="17" y="105"/>
                    <a:pt x="24" y="106"/>
                    <a:pt x="35" y="106"/>
                  </a:cubicBezTo>
                  <a:cubicBezTo>
                    <a:pt x="69" y="106"/>
                    <a:pt x="140" y="90"/>
                    <a:pt x="228" y="90"/>
                  </a:cubicBezTo>
                  <a:cubicBezTo>
                    <a:pt x="252" y="90"/>
                    <a:pt x="277" y="91"/>
                    <a:pt x="303" y="94"/>
                  </a:cubicBezTo>
                  <a:cubicBezTo>
                    <a:pt x="438" y="107"/>
                    <a:pt x="539" y="165"/>
                    <a:pt x="573" y="165"/>
                  </a:cubicBezTo>
                  <a:cubicBezTo>
                    <a:pt x="578" y="165"/>
                    <a:pt x="581" y="164"/>
                    <a:pt x="583" y="161"/>
                  </a:cubicBezTo>
                  <a:cubicBezTo>
                    <a:pt x="603" y="145"/>
                    <a:pt x="498" y="22"/>
                    <a:pt x="312" y="3"/>
                  </a:cubicBezTo>
                  <a:cubicBezTo>
                    <a:pt x="295" y="1"/>
                    <a:pt x="278" y="0"/>
                    <a:pt x="26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332975" y="4936738"/>
              <a:ext cx="12875" cy="6550"/>
            </a:xfrm>
            <a:custGeom>
              <a:avLst/>
              <a:gdLst/>
              <a:ahLst/>
              <a:cxnLst/>
              <a:rect l="l" t="t" r="r" b="b"/>
              <a:pathLst>
                <a:path w="515" h="262" extrusionOk="0">
                  <a:moveTo>
                    <a:pt x="140" y="0"/>
                  </a:moveTo>
                  <a:cubicBezTo>
                    <a:pt x="56" y="0"/>
                    <a:pt x="0" y="29"/>
                    <a:pt x="7" y="44"/>
                  </a:cubicBezTo>
                  <a:cubicBezTo>
                    <a:pt x="13" y="70"/>
                    <a:pt x="134" y="59"/>
                    <a:pt x="264" y="119"/>
                  </a:cubicBezTo>
                  <a:cubicBezTo>
                    <a:pt x="387" y="172"/>
                    <a:pt x="459" y="262"/>
                    <a:pt x="486" y="262"/>
                  </a:cubicBezTo>
                  <a:cubicBezTo>
                    <a:pt x="488" y="262"/>
                    <a:pt x="489" y="262"/>
                    <a:pt x="491" y="261"/>
                  </a:cubicBezTo>
                  <a:cubicBezTo>
                    <a:pt x="514" y="253"/>
                    <a:pt x="463" y="107"/>
                    <a:pt x="301" y="36"/>
                  </a:cubicBezTo>
                  <a:cubicBezTo>
                    <a:pt x="243" y="9"/>
                    <a:pt x="187" y="0"/>
                    <a:pt x="14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2323700" y="4948363"/>
              <a:ext cx="10325" cy="8150"/>
            </a:xfrm>
            <a:custGeom>
              <a:avLst/>
              <a:gdLst/>
              <a:ahLst/>
              <a:cxnLst/>
              <a:rect l="l" t="t" r="r" b="b"/>
              <a:pathLst>
                <a:path w="413" h="326" extrusionOk="0">
                  <a:moveTo>
                    <a:pt x="48" y="1"/>
                  </a:moveTo>
                  <a:cubicBezTo>
                    <a:pt x="21" y="1"/>
                    <a:pt x="5" y="7"/>
                    <a:pt x="4" y="15"/>
                  </a:cubicBezTo>
                  <a:cubicBezTo>
                    <a:pt x="1" y="41"/>
                    <a:pt x="106" y="75"/>
                    <a:pt x="207" y="158"/>
                  </a:cubicBezTo>
                  <a:cubicBezTo>
                    <a:pt x="304" y="235"/>
                    <a:pt x="360" y="326"/>
                    <a:pt x="386" y="326"/>
                  </a:cubicBezTo>
                  <a:cubicBezTo>
                    <a:pt x="387" y="326"/>
                    <a:pt x="388" y="326"/>
                    <a:pt x="389" y="325"/>
                  </a:cubicBezTo>
                  <a:cubicBezTo>
                    <a:pt x="413" y="320"/>
                    <a:pt x="388" y="186"/>
                    <a:pt x="264" y="87"/>
                  </a:cubicBezTo>
                  <a:cubicBezTo>
                    <a:pt x="184" y="22"/>
                    <a:pt x="98" y="1"/>
                    <a:pt x="4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2336750" y="4905413"/>
              <a:ext cx="13450" cy="6300"/>
            </a:xfrm>
            <a:custGeom>
              <a:avLst/>
              <a:gdLst/>
              <a:ahLst/>
              <a:cxnLst/>
              <a:rect l="l" t="t" r="r" b="b"/>
              <a:pathLst>
                <a:path w="538" h="252" extrusionOk="0">
                  <a:moveTo>
                    <a:pt x="421" y="1"/>
                  </a:moveTo>
                  <a:cubicBezTo>
                    <a:pt x="369" y="1"/>
                    <a:pt x="303" y="11"/>
                    <a:pt x="235" y="40"/>
                  </a:cubicBezTo>
                  <a:cubicBezTo>
                    <a:pt x="73" y="108"/>
                    <a:pt x="0" y="237"/>
                    <a:pt x="21" y="250"/>
                  </a:cubicBezTo>
                  <a:cubicBezTo>
                    <a:pt x="23" y="251"/>
                    <a:pt x="25" y="252"/>
                    <a:pt x="28" y="252"/>
                  </a:cubicBezTo>
                  <a:cubicBezTo>
                    <a:pt x="57" y="252"/>
                    <a:pt x="145" y="176"/>
                    <a:pt x="271" y="124"/>
                  </a:cubicBezTo>
                  <a:cubicBezTo>
                    <a:pt x="407" y="65"/>
                    <a:pt x="533" y="58"/>
                    <a:pt x="534" y="32"/>
                  </a:cubicBezTo>
                  <a:cubicBezTo>
                    <a:pt x="537" y="19"/>
                    <a:pt x="491" y="1"/>
                    <a:pt x="42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2330825" y="4881613"/>
              <a:ext cx="15450" cy="18000"/>
            </a:xfrm>
            <a:custGeom>
              <a:avLst/>
              <a:gdLst/>
              <a:ahLst/>
              <a:cxnLst/>
              <a:rect l="l" t="t" r="r" b="b"/>
              <a:pathLst>
                <a:path w="618" h="720" extrusionOk="0">
                  <a:moveTo>
                    <a:pt x="489" y="92"/>
                  </a:moveTo>
                  <a:cubicBezTo>
                    <a:pt x="496" y="92"/>
                    <a:pt x="502" y="94"/>
                    <a:pt x="508" y="97"/>
                  </a:cubicBezTo>
                  <a:cubicBezTo>
                    <a:pt x="516" y="104"/>
                    <a:pt x="519" y="107"/>
                    <a:pt x="516" y="127"/>
                  </a:cubicBezTo>
                  <a:cubicBezTo>
                    <a:pt x="511" y="146"/>
                    <a:pt x="497" y="170"/>
                    <a:pt x="482" y="195"/>
                  </a:cubicBezTo>
                  <a:cubicBezTo>
                    <a:pt x="454" y="244"/>
                    <a:pt x="423" y="289"/>
                    <a:pt x="391" y="330"/>
                  </a:cubicBezTo>
                  <a:cubicBezTo>
                    <a:pt x="328" y="414"/>
                    <a:pt x="261" y="482"/>
                    <a:pt x="202" y="535"/>
                  </a:cubicBezTo>
                  <a:cubicBezTo>
                    <a:pt x="138" y="592"/>
                    <a:pt x="83" y="634"/>
                    <a:pt x="47" y="662"/>
                  </a:cubicBezTo>
                  <a:lnTo>
                    <a:pt x="47" y="662"/>
                  </a:lnTo>
                  <a:cubicBezTo>
                    <a:pt x="62" y="619"/>
                    <a:pt x="84" y="555"/>
                    <a:pt x="123" y="480"/>
                  </a:cubicBezTo>
                  <a:cubicBezTo>
                    <a:pt x="158" y="410"/>
                    <a:pt x="209" y="329"/>
                    <a:pt x="278" y="253"/>
                  </a:cubicBezTo>
                  <a:cubicBezTo>
                    <a:pt x="313" y="214"/>
                    <a:pt x="352" y="177"/>
                    <a:pt x="396" y="142"/>
                  </a:cubicBezTo>
                  <a:cubicBezTo>
                    <a:pt x="431" y="112"/>
                    <a:pt x="464" y="92"/>
                    <a:pt x="489" y="92"/>
                  </a:cubicBezTo>
                  <a:close/>
                  <a:moveTo>
                    <a:pt x="488" y="1"/>
                  </a:moveTo>
                  <a:cubicBezTo>
                    <a:pt x="464" y="1"/>
                    <a:pt x="441" y="6"/>
                    <a:pt x="423" y="15"/>
                  </a:cubicBezTo>
                  <a:cubicBezTo>
                    <a:pt x="387" y="32"/>
                    <a:pt x="362" y="53"/>
                    <a:pt x="339" y="73"/>
                  </a:cubicBezTo>
                  <a:cubicBezTo>
                    <a:pt x="292" y="112"/>
                    <a:pt x="250" y="155"/>
                    <a:pt x="214" y="198"/>
                  </a:cubicBezTo>
                  <a:cubicBezTo>
                    <a:pt x="143" y="285"/>
                    <a:pt x="95" y="375"/>
                    <a:pt x="64" y="453"/>
                  </a:cubicBezTo>
                  <a:cubicBezTo>
                    <a:pt x="22" y="563"/>
                    <a:pt x="11" y="647"/>
                    <a:pt x="12" y="690"/>
                  </a:cubicBezTo>
                  <a:lnTo>
                    <a:pt x="12" y="690"/>
                  </a:lnTo>
                  <a:cubicBezTo>
                    <a:pt x="4" y="697"/>
                    <a:pt x="0" y="703"/>
                    <a:pt x="2" y="706"/>
                  </a:cubicBezTo>
                  <a:cubicBezTo>
                    <a:pt x="3" y="707"/>
                    <a:pt x="4" y="707"/>
                    <a:pt x="7" y="707"/>
                  </a:cubicBezTo>
                  <a:cubicBezTo>
                    <a:pt x="9" y="707"/>
                    <a:pt x="11" y="707"/>
                    <a:pt x="14" y="707"/>
                  </a:cubicBezTo>
                  <a:lnTo>
                    <a:pt x="14" y="707"/>
                  </a:lnTo>
                  <a:cubicBezTo>
                    <a:pt x="15" y="715"/>
                    <a:pt x="17" y="719"/>
                    <a:pt x="19" y="720"/>
                  </a:cubicBezTo>
                  <a:cubicBezTo>
                    <a:pt x="19" y="720"/>
                    <a:pt x="19" y="720"/>
                    <a:pt x="19" y="720"/>
                  </a:cubicBezTo>
                  <a:cubicBezTo>
                    <a:pt x="23" y="720"/>
                    <a:pt x="27" y="714"/>
                    <a:pt x="32" y="702"/>
                  </a:cubicBezTo>
                  <a:lnTo>
                    <a:pt x="32" y="702"/>
                  </a:lnTo>
                  <a:cubicBezTo>
                    <a:pt x="71" y="690"/>
                    <a:pt x="148" y="654"/>
                    <a:pt x="242" y="585"/>
                  </a:cubicBezTo>
                  <a:cubicBezTo>
                    <a:pt x="310" y="535"/>
                    <a:pt x="385" y="469"/>
                    <a:pt x="457" y="384"/>
                  </a:cubicBezTo>
                  <a:cubicBezTo>
                    <a:pt x="492" y="340"/>
                    <a:pt x="527" y="293"/>
                    <a:pt x="559" y="241"/>
                  </a:cubicBezTo>
                  <a:cubicBezTo>
                    <a:pt x="574" y="216"/>
                    <a:pt x="593" y="189"/>
                    <a:pt x="604" y="149"/>
                  </a:cubicBezTo>
                  <a:cubicBezTo>
                    <a:pt x="618" y="111"/>
                    <a:pt x="602" y="41"/>
                    <a:pt x="553" y="18"/>
                  </a:cubicBezTo>
                  <a:cubicBezTo>
                    <a:pt x="532" y="6"/>
                    <a:pt x="510" y="1"/>
                    <a:pt x="48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2316250" y="4882538"/>
              <a:ext cx="16200" cy="17200"/>
            </a:xfrm>
            <a:custGeom>
              <a:avLst/>
              <a:gdLst/>
              <a:ahLst/>
              <a:cxnLst/>
              <a:rect l="l" t="t" r="r" b="b"/>
              <a:pathLst>
                <a:path w="648" h="688" extrusionOk="0">
                  <a:moveTo>
                    <a:pt x="136" y="1"/>
                  </a:moveTo>
                  <a:cubicBezTo>
                    <a:pt x="116" y="1"/>
                    <a:pt x="94" y="4"/>
                    <a:pt x="70" y="13"/>
                  </a:cubicBezTo>
                  <a:cubicBezTo>
                    <a:pt x="21" y="34"/>
                    <a:pt x="0" y="91"/>
                    <a:pt x="3" y="130"/>
                  </a:cubicBezTo>
                  <a:cubicBezTo>
                    <a:pt x="3" y="170"/>
                    <a:pt x="13" y="200"/>
                    <a:pt x="21" y="230"/>
                  </a:cubicBezTo>
                  <a:cubicBezTo>
                    <a:pt x="40" y="291"/>
                    <a:pt x="68" y="346"/>
                    <a:pt x="101" y="393"/>
                  </a:cubicBezTo>
                  <a:cubicBezTo>
                    <a:pt x="167" y="488"/>
                    <a:pt x="251" y="553"/>
                    <a:pt x="328" y="591"/>
                  </a:cubicBezTo>
                  <a:cubicBezTo>
                    <a:pt x="420" y="638"/>
                    <a:pt x="498" y="650"/>
                    <a:pt x="544" y="650"/>
                  </a:cubicBezTo>
                  <a:cubicBezTo>
                    <a:pt x="576" y="650"/>
                    <a:pt x="594" y="644"/>
                    <a:pt x="593" y="641"/>
                  </a:cubicBezTo>
                  <a:cubicBezTo>
                    <a:pt x="595" y="625"/>
                    <a:pt x="491" y="620"/>
                    <a:pt x="360" y="535"/>
                  </a:cubicBezTo>
                  <a:cubicBezTo>
                    <a:pt x="294" y="493"/>
                    <a:pt x="225" y="431"/>
                    <a:pt x="171" y="347"/>
                  </a:cubicBezTo>
                  <a:cubicBezTo>
                    <a:pt x="144" y="304"/>
                    <a:pt x="122" y="257"/>
                    <a:pt x="107" y="204"/>
                  </a:cubicBezTo>
                  <a:cubicBezTo>
                    <a:pt x="89" y="150"/>
                    <a:pt x="88" y="99"/>
                    <a:pt x="110" y="95"/>
                  </a:cubicBezTo>
                  <a:cubicBezTo>
                    <a:pt x="115" y="92"/>
                    <a:pt x="122" y="91"/>
                    <a:pt x="130" y="91"/>
                  </a:cubicBezTo>
                  <a:cubicBezTo>
                    <a:pt x="158" y="91"/>
                    <a:pt x="202" y="108"/>
                    <a:pt x="233" y="132"/>
                  </a:cubicBezTo>
                  <a:cubicBezTo>
                    <a:pt x="280" y="163"/>
                    <a:pt x="321" y="197"/>
                    <a:pt x="357" y="233"/>
                  </a:cubicBezTo>
                  <a:cubicBezTo>
                    <a:pt x="431" y="305"/>
                    <a:pt x="485" y="382"/>
                    <a:pt x="523" y="451"/>
                  </a:cubicBezTo>
                  <a:cubicBezTo>
                    <a:pt x="598" y="587"/>
                    <a:pt x="617" y="687"/>
                    <a:pt x="632" y="687"/>
                  </a:cubicBezTo>
                  <a:cubicBezTo>
                    <a:pt x="632" y="687"/>
                    <a:pt x="632" y="687"/>
                    <a:pt x="632" y="687"/>
                  </a:cubicBezTo>
                  <a:cubicBezTo>
                    <a:pt x="642" y="686"/>
                    <a:pt x="647" y="579"/>
                    <a:pt x="581" y="422"/>
                  </a:cubicBezTo>
                  <a:cubicBezTo>
                    <a:pt x="548" y="345"/>
                    <a:pt x="494" y="257"/>
                    <a:pt x="418" y="175"/>
                  </a:cubicBezTo>
                  <a:cubicBezTo>
                    <a:pt x="379" y="133"/>
                    <a:pt x="335" y="94"/>
                    <a:pt x="284" y="58"/>
                  </a:cubicBezTo>
                  <a:cubicBezTo>
                    <a:pt x="245" y="33"/>
                    <a:pt x="198" y="1"/>
                    <a:pt x="13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2255350" y="4917838"/>
              <a:ext cx="154975" cy="119575"/>
            </a:xfrm>
            <a:custGeom>
              <a:avLst/>
              <a:gdLst/>
              <a:ahLst/>
              <a:cxnLst/>
              <a:rect l="l" t="t" r="r" b="b"/>
              <a:pathLst>
                <a:path w="6199" h="4783" extrusionOk="0">
                  <a:moveTo>
                    <a:pt x="3577" y="1"/>
                  </a:moveTo>
                  <a:lnTo>
                    <a:pt x="3078" y="2724"/>
                  </a:lnTo>
                  <a:cubicBezTo>
                    <a:pt x="3078" y="2724"/>
                    <a:pt x="142" y="3131"/>
                    <a:pt x="1" y="3625"/>
                  </a:cubicBezTo>
                  <a:lnTo>
                    <a:pt x="5246" y="4783"/>
                  </a:lnTo>
                  <a:lnTo>
                    <a:pt x="6198" y="572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2365700" y="4988613"/>
              <a:ext cx="11825" cy="10400"/>
            </a:xfrm>
            <a:custGeom>
              <a:avLst/>
              <a:gdLst/>
              <a:ahLst/>
              <a:cxnLst/>
              <a:rect l="l" t="t" r="r" b="b"/>
              <a:pathLst>
                <a:path w="473" h="416" extrusionOk="0">
                  <a:moveTo>
                    <a:pt x="253" y="1"/>
                  </a:moveTo>
                  <a:cubicBezTo>
                    <a:pt x="178" y="1"/>
                    <a:pt x="96" y="42"/>
                    <a:pt x="57" y="102"/>
                  </a:cubicBezTo>
                  <a:cubicBezTo>
                    <a:pt x="1" y="194"/>
                    <a:pt x="60" y="348"/>
                    <a:pt x="156" y="397"/>
                  </a:cubicBezTo>
                  <a:cubicBezTo>
                    <a:pt x="182" y="410"/>
                    <a:pt x="211" y="416"/>
                    <a:pt x="240" y="416"/>
                  </a:cubicBezTo>
                  <a:cubicBezTo>
                    <a:pt x="317" y="416"/>
                    <a:pt x="397" y="372"/>
                    <a:pt x="430" y="301"/>
                  </a:cubicBezTo>
                  <a:cubicBezTo>
                    <a:pt x="473" y="209"/>
                    <a:pt x="436" y="89"/>
                    <a:pt x="353" y="34"/>
                  </a:cubicBezTo>
                  <a:lnTo>
                    <a:pt x="353" y="34"/>
                  </a:lnTo>
                  <a:cubicBezTo>
                    <a:pt x="326" y="11"/>
                    <a:pt x="290" y="1"/>
                    <a:pt x="253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2255350" y="5002938"/>
              <a:ext cx="133150" cy="34475"/>
            </a:xfrm>
            <a:custGeom>
              <a:avLst/>
              <a:gdLst/>
              <a:ahLst/>
              <a:cxnLst/>
              <a:rect l="l" t="t" r="r" b="b"/>
              <a:pathLst>
                <a:path w="5326" h="1379" extrusionOk="0">
                  <a:moveTo>
                    <a:pt x="266" y="0"/>
                  </a:moveTo>
                  <a:cubicBezTo>
                    <a:pt x="266" y="0"/>
                    <a:pt x="11" y="51"/>
                    <a:pt x="1" y="221"/>
                  </a:cubicBezTo>
                  <a:lnTo>
                    <a:pt x="5246" y="1379"/>
                  </a:lnTo>
                  <a:lnTo>
                    <a:pt x="5325" y="95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330200" y="4984488"/>
              <a:ext cx="10875" cy="10425"/>
            </a:xfrm>
            <a:custGeom>
              <a:avLst/>
              <a:gdLst/>
              <a:ahLst/>
              <a:cxnLst/>
              <a:rect l="l" t="t" r="r" b="b"/>
              <a:pathLst>
                <a:path w="435" h="417" extrusionOk="0">
                  <a:moveTo>
                    <a:pt x="41" y="0"/>
                  </a:moveTo>
                  <a:cubicBezTo>
                    <a:pt x="18" y="0"/>
                    <a:pt x="4" y="5"/>
                    <a:pt x="4" y="13"/>
                  </a:cubicBezTo>
                  <a:cubicBezTo>
                    <a:pt x="0" y="38"/>
                    <a:pt x="125" y="78"/>
                    <a:pt x="233" y="188"/>
                  </a:cubicBezTo>
                  <a:cubicBezTo>
                    <a:pt x="342" y="293"/>
                    <a:pt x="383" y="416"/>
                    <a:pt x="409" y="416"/>
                  </a:cubicBezTo>
                  <a:cubicBezTo>
                    <a:pt x="409" y="416"/>
                    <a:pt x="410" y="416"/>
                    <a:pt x="410" y="416"/>
                  </a:cubicBezTo>
                  <a:cubicBezTo>
                    <a:pt x="435" y="416"/>
                    <a:pt x="431" y="254"/>
                    <a:pt x="298" y="123"/>
                  </a:cubicBezTo>
                  <a:cubicBezTo>
                    <a:pt x="204" y="29"/>
                    <a:pt x="96" y="0"/>
                    <a:pt x="4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315000" y="4987263"/>
              <a:ext cx="8150" cy="12000"/>
            </a:xfrm>
            <a:custGeom>
              <a:avLst/>
              <a:gdLst/>
              <a:ahLst/>
              <a:cxnLst/>
              <a:rect l="l" t="t" r="r" b="b"/>
              <a:pathLst>
                <a:path w="326" h="480" extrusionOk="0">
                  <a:moveTo>
                    <a:pt x="26" y="1"/>
                  </a:moveTo>
                  <a:cubicBezTo>
                    <a:pt x="18" y="1"/>
                    <a:pt x="13" y="3"/>
                    <a:pt x="12" y="7"/>
                  </a:cubicBezTo>
                  <a:cubicBezTo>
                    <a:pt x="0" y="31"/>
                    <a:pt x="103" y="99"/>
                    <a:pt x="165" y="226"/>
                  </a:cubicBezTo>
                  <a:cubicBezTo>
                    <a:pt x="232" y="352"/>
                    <a:pt x="228" y="474"/>
                    <a:pt x="254" y="479"/>
                  </a:cubicBezTo>
                  <a:cubicBezTo>
                    <a:pt x="254" y="479"/>
                    <a:pt x="255" y="479"/>
                    <a:pt x="256" y="479"/>
                  </a:cubicBezTo>
                  <a:cubicBezTo>
                    <a:pt x="280" y="479"/>
                    <a:pt x="325" y="337"/>
                    <a:pt x="247" y="184"/>
                  </a:cubicBezTo>
                  <a:cubicBezTo>
                    <a:pt x="180" y="54"/>
                    <a:pt x="66" y="1"/>
                    <a:pt x="2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300700" y="4990038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7" y="1"/>
                  </a:moveTo>
                  <a:cubicBezTo>
                    <a:pt x="24" y="1"/>
                    <a:pt x="21" y="2"/>
                    <a:pt x="20" y="4"/>
                  </a:cubicBezTo>
                  <a:cubicBezTo>
                    <a:pt x="0" y="21"/>
                    <a:pt x="62" y="114"/>
                    <a:pt x="89" y="241"/>
                  </a:cubicBezTo>
                  <a:cubicBezTo>
                    <a:pt x="117" y="368"/>
                    <a:pt x="102" y="478"/>
                    <a:pt x="126" y="486"/>
                  </a:cubicBezTo>
                  <a:cubicBezTo>
                    <a:pt x="127" y="486"/>
                    <a:pt x="128" y="486"/>
                    <a:pt x="129" y="486"/>
                  </a:cubicBezTo>
                  <a:cubicBezTo>
                    <a:pt x="153" y="486"/>
                    <a:pt x="211" y="370"/>
                    <a:pt x="178" y="222"/>
                  </a:cubicBezTo>
                  <a:cubicBezTo>
                    <a:pt x="147" y="81"/>
                    <a:pt x="56" y="1"/>
                    <a:pt x="2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334725" y="4968363"/>
              <a:ext cx="14075" cy="5100"/>
            </a:xfrm>
            <a:custGeom>
              <a:avLst/>
              <a:gdLst/>
              <a:ahLst/>
              <a:cxnLst/>
              <a:rect l="l" t="t" r="r" b="b"/>
              <a:pathLst>
                <a:path w="563" h="204" extrusionOk="0">
                  <a:moveTo>
                    <a:pt x="170" y="0"/>
                  </a:moveTo>
                  <a:cubicBezTo>
                    <a:pt x="69" y="0"/>
                    <a:pt x="0" y="33"/>
                    <a:pt x="6" y="49"/>
                  </a:cubicBezTo>
                  <a:cubicBezTo>
                    <a:pt x="12" y="75"/>
                    <a:pt x="137" y="66"/>
                    <a:pt x="280" y="107"/>
                  </a:cubicBezTo>
                  <a:cubicBezTo>
                    <a:pt x="407" y="142"/>
                    <a:pt x="502" y="204"/>
                    <a:pt x="534" y="204"/>
                  </a:cubicBezTo>
                  <a:cubicBezTo>
                    <a:pt x="538" y="204"/>
                    <a:pt x="541" y="203"/>
                    <a:pt x="543" y="201"/>
                  </a:cubicBezTo>
                  <a:cubicBezTo>
                    <a:pt x="562" y="185"/>
                    <a:pt x="473" y="66"/>
                    <a:pt x="305" y="19"/>
                  </a:cubicBezTo>
                  <a:cubicBezTo>
                    <a:pt x="256" y="5"/>
                    <a:pt x="210" y="0"/>
                    <a:pt x="17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337625" y="4948813"/>
              <a:ext cx="22125" cy="8550"/>
            </a:xfrm>
            <a:custGeom>
              <a:avLst/>
              <a:gdLst/>
              <a:ahLst/>
              <a:cxnLst/>
              <a:rect l="l" t="t" r="r" b="b"/>
              <a:pathLst>
                <a:path w="885" h="342" extrusionOk="0">
                  <a:moveTo>
                    <a:pt x="674" y="89"/>
                  </a:moveTo>
                  <a:cubicBezTo>
                    <a:pt x="726" y="89"/>
                    <a:pt x="768" y="100"/>
                    <a:pt x="776" y="125"/>
                  </a:cubicBezTo>
                  <a:cubicBezTo>
                    <a:pt x="779" y="136"/>
                    <a:pt x="779" y="140"/>
                    <a:pt x="764" y="153"/>
                  </a:cubicBezTo>
                  <a:cubicBezTo>
                    <a:pt x="748" y="166"/>
                    <a:pt x="723" y="176"/>
                    <a:pt x="696" y="186"/>
                  </a:cubicBezTo>
                  <a:cubicBezTo>
                    <a:pt x="643" y="206"/>
                    <a:pt x="590" y="221"/>
                    <a:pt x="540" y="235"/>
                  </a:cubicBezTo>
                  <a:cubicBezTo>
                    <a:pt x="437" y="260"/>
                    <a:pt x="343" y="271"/>
                    <a:pt x="264" y="276"/>
                  </a:cubicBezTo>
                  <a:cubicBezTo>
                    <a:pt x="222" y="278"/>
                    <a:pt x="184" y="279"/>
                    <a:pt x="151" y="279"/>
                  </a:cubicBezTo>
                  <a:cubicBezTo>
                    <a:pt x="117" y="279"/>
                    <a:pt x="87" y="278"/>
                    <a:pt x="64" y="277"/>
                  </a:cubicBezTo>
                  <a:lnTo>
                    <a:pt x="64" y="277"/>
                  </a:lnTo>
                  <a:cubicBezTo>
                    <a:pt x="102" y="254"/>
                    <a:pt x="160" y="218"/>
                    <a:pt x="237" y="183"/>
                  </a:cubicBezTo>
                  <a:cubicBezTo>
                    <a:pt x="308" y="151"/>
                    <a:pt x="398" y="120"/>
                    <a:pt x="500" y="103"/>
                  </a:cubicBezTo>
                  <a:cubicBezTo>
                    <a:pt x="551" y="95"/>
                    <a:pt x="605" y="90"/>
                    <a:pt x="661" y="90"/>
                  </a:cubicBezTo>
                  <a:cubicBezTo>
                    <a:pt x="665" y="90"/>
                    <a:pt x="670" y="89"/>
                    <a:pt x="674" y="89"/>
                  </a:cubicBezTo>
                  <a:close/>
                  <a:moveTo>
                    <a:pt x="687" y="0"/>
                  </a:moveTo>
                  <a:cubicBezTo>
                    <a:pt x="678" y="0"/>
                    <a:pt x="669" y="0"/>
                    <a:pt x="660" y="1"/>
                  </a:cubicBezTo>
                  <a:cubicBezTo>
                    <a:pt x="599" y="1"/>
                    <a:pt x="540" y="9"/>
                    <a:pt x="485" y="21"/>
                  </a:cubicBezTo>
                  <a:cubicBezTo>
                    <a:pt x="375" y="44"/>
                    <a:pt x="280" y="84"/>
                    <a:pt x="207" y="126"/>
                  </a:cubicBezTo>
                  <a:cubicBezTo>
                    <a:pt x="106" y="185"/>
                    <a:pt x="46" y="244"/>
                    <a:pt x="20" y="278"/>
                  </a:cubicBezTo>
                  <a:lnTo>
                    <a:pt x="20" y="278"/>
                  </a:lnTo>
                  <a:cubicBezTo>
                    <a:pt x="8" y="278"/>
                    <a:pt x="1" y="280"/>
                    <a:pt x="1" y="283"/>
                  </a:cubicBezTo>
                  <a:cubicBezTo>
                    <a:pt x="0" y="285"/>
                    <a:pt x="3" y="288"/>
                    <a:pt x="10" y="292"/>
                  </a:cubicBezTo>
                  <a:lnTo>
                    <a:pt x="10" y="292"/>
                  </a:lnTo>
                  <a:cubicBezTo>
                    <a:pt x="5" y="299"/>
                    <a:pt x="4" y="304"/>
                    <a:pt x="5" y="305"/>
                  </a:cubicBezTo>
                  <a:cubicBezTo>
                    <a:pt x="6" y="306"/>
                    <a:pt x="7" y="306"/>
                    <a:pt x="8" y="306"/>
                  </a:cubicBezTo>
                  <a:cubicBezTo>
                    <a:pt x="12" y="306"/>
                    <a:pt x="18" y="304"/>
                    <a:pt x="26" y="300"/>
                  </a:cubicBezTo>
                  <a:lnTo>
                    <a:pt x="26" y="300"/>
                  </a:lnTo>
                  <a:cubicBezTo>
                    <a:pt x="66" y="315"/>
                    <a:pt x="148" y="335"/>
                    <a:pt x="265" y="340"/>
                  </a:cubicBezTo>
                  <a:cubicBezTo>
                    <a:pt x="281" y="341"/>
                    <a:pt x="298" y="342"/>
                    <a:pt x="316" y="342"/>
                  </a:cubicBezTo>
                  <a:cubicBezTo>
                    <a:pt x="388" y="342"/>
                    <a:pt x="470" y="334"/>
                    <a:pt x="558" y="317"/>
                  </a:cubicBezTo>
                  <a:cubicBezTo>
                    <a:pt x="612" y="305"/>
                    <a:pt x="669" y="290"/>
                    <a:pt x="726" y="270"/>
                  </a:cubicBezTo>
                  <a:cubicBezTo>
                    <a:pt x="753" y="260"/>
                    <a:pt x="786" y="250"/>
                    <a:pt x="819" y="226"/>
                  </a:cubicBezTo>
                  <a:cubicBezTo>
                    <a:pt x="853" y="205"/>
                    <a:pt x="884" y="141"/>
                    <a:pt x="861" y="92"/>
                  </a:cubicBezTo>
                  <a:cubicBezTo>
                    <a:pt x="843" y="46"/>
                    <a:pt x="799" y="18"/>
                    <a:pt x="761" y="8"/>
                  </a:cubicBezTo>
                  <a:cubicBezTo>
                    <a:pt x="734" y="2"/>
                    <a:pt x="710" y="0"/>
                    <a:pt x="68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332300" y="4934963"/>
              <a:ext cx="10025" cy="22075"/>
            </a:xfrm>
            <a:custGeom>
              <a:avLst/>
              <a:gdLst/>
              <a:ahLst/>
              <a:cxnLst/>
              <a:rect l="l" t="t" r="r" b="b"/>
              <a:pathLst>
                <a:path w="401" h="883" extrusionOk="0">
                  <a:moveTo>
                    <a:pt x="198" y="1"/>
                  </a:moveTo>
                  <a:cubicBezTo>
                    <a:pt x="155" y="1"/>
                    <a:pt x="115" y="27"/>
                    <a:pt x="97" y="53"/>
                  </a:cubicBezTo>
                  <a:cubicBezTo>
                    <a:pt x="71" y="85"/>
                    <a:pt x="61" y="115"/>
                    <a:pt x="48" y="143"/>
                  </a:cubicBezTo>
                  <a:cubicBezTo>
                    <a:pt x="25" y="203"/>
                    <a:pt x="13" y="263"/>
                    <a:pt x="9" y="321"/>
                  </a:cubicBezTo>
                  <a:cubicBezTo>
                    <a:pt x="1" y="436"/>
                    <a:pt x="26" y="539"/>
                    <a:pt x="61" y="617"/>
                  </a:cubicBezTo>
                  <a:cubicBezTo>
                    <a:pt x="129" y="765"/>
                    <a:pt x="222" y="822"/>
                    <a:pt x="236" y="822"/>
                  </a:cubicBezTo>
                  <a:cubicBezTo>
                    <a:pt x="237" y="822"/>
                    <a:pt x="238" y="821"/>
                    <a:pt x="238" y="821"/>
                  </a:cubicBezTo>
                  <a:cubicBezTo>
                    <a:pt x="250" y="810"/>
                    <a:pt x="171" y="741"/>
                    <a:pt x="121" y="593"/>
                  </a:cubicBezTo>
                  <a:cubicBezTo>
                    <a:pt x="97" y="520"/>
                    <a:pt x="81" y="427"/>
                    <a:pt x="92" y="328"/>
                  </a:cubicBezTo>
                  <a:cubicBezTo>
                    <a:pt x="99" y="278"/>
                    <a:pt x="111" y="226"/>
                    <a:pt x="131" y="177"/>
                  </a:cubicBezTo>
                  <a:cubicBezTo>
                    <a:pt x="150" y="129"/>
                    <a:pt x="176" y="91"/>
                    <a:pt x="196" y="91"/>
                  </a:cubicBezTo>
                  <a:cubicBezTo>
                    <a:pt x="198" y="91"/>
                    <a:pt x="200" y="92"/>
                    <a:pt x="202" y="93"/>
                  </a:cubicBezTo>
                  <a:cubicBezTo>
                    <a:pt x="229" y="98"/>
                    <a:pt x="264" y="150"/>
                    <a:pt x="275" y="199"/>
                  </a:cubicBezTo>
                  <a:cubicBezTo>
                    <a:pt x="292" y="252"/>
                    <a:pt x="302" y="305"/>
                    <a:pt x="309" y="356"/>
                  </a:cubicBezTo>
                  <a:cubicBezTo>
                    <a:pt x="320" y="458"/>
                    <a:pt x="315" y="552"/>
                    <a:pt x="302" y="630"/>
                  </a:cubicBezTo>
                  <a:cubicBezTo>
                    <a:pt x="275" y="785"/>
                    <a:pt x="226" y="875"/>
                    <a:pt x="239" y="882"/>
                  </a:cubicBezTo>
                  <a:cubicBezTo>
                    <a:pt x="239" y="882"/>
                    <a:pt x="240" y="882"/>
                    <a:pt x="240" y="882"/>
                  </a:cubicBezTo>
                  <a:cubicBezTo>
                    <a:pt x="253" y="882"/>
                    <a:pt x="320" y="801"/>
                    <a:pt x="365" y="644"/>
                  </a:cubicBezTo>
                  <a:cubicBezTo>
                    <a:pt x="388" y="562"/>
                    <a:pt x="401" y="460"/>
                    <a:pt x="392" y="348"/>
                  </a:cubicBezTo>
                  <a:cubicBezTo>
                    <a:pt x="388" y="292"/>
                    <a:pt x="378" y="233"/>
                    <a:pt x="361" y="174"/>
                  </a:cubicBezTo>
                  <a:cubicBezTo>
                    <a:pt x="341" y="115"/>
                    <a:pt x="319" y="38"/>
                    <a:pt x="223" y="4"/>
                  </a:cubicBezTo>
                  <a:cubicBezTo>
                    <a:pt x="214" y="2"/>
                    <a:pt x="206" y="1"/>
                    <a:pt x="19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2178525" y="4286263"/>
              <a:ext cx="279125" cy="650050"/>
            </a:xfrm>
            <a:custGeom>
              <a:avLst/>
              <a:gdLst/>
              <a:ahLst/>
              <a:cxnLst/>
              <a:rect l="l" t="t" r="r" b="b"/>
              <a:pathLst>
                <a:path w="11165" h="26002" extrusionOk="0">
                  <a:moveTo>
                    <a:pt x="11164" y="0"/>
                  </a:moveTo>
                  <a:lnTo>
                    <a:pt x="9055" y="201"/>
                  </a:lnTo>
                  <a:lnTo>
                    <a:pt x="998" y="10580"/>
                  </a:lnTo>
                  <a:cubicBezTo>
                    <a:pt x="222" y="11579"/>
                    <a:pt x="1" y="12900"/>
                    <a:pt x="409" y="14097"/>
                  </a:cubicBezTo>
                  <a:lnTo>
                    <a:pt x="6248" y="26001"/>
                  </a:lnTo>
                  <a:lnTo>
                    <a:pt x="8204" y="22675"/>
                  </a:lnTo>
                  <a:lnTo>
                    <a:pt x="4861" y="13272"/>
                  </a:lnTo>
                  <a:lnTo>
                    <a:pt x="9221" y="8026"/>
                  </a:lnTo>
                  <a:lnTo>
                    <a:pt x="11164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2326575" y="4283738"/>
              <a:ext cx="247700" cy="712950"/>
            </a:xfrm>
            <a:custGeom>
              <a:avLst/>
              <a:gdLst/>
              <a:ahLst/>
              <a:cxnLst/>
              <a:rect l="l" t="t" r="r" b="b"/>
              <a:pathLst>
                <a:path w="9908" h="28518" extrusionOk="0">
                  <a:moveTo>
                    <a:pt x="8214" y="0"/>
                  </a:moveTo>
                  <a:lnTo>
                    <a:pt x="3788" y="240"/>
                  </a:lnTo>
                  <a:lnTo>
                    <a:pt x="3609" y="2494"/>
                  </a:lnTo>
                  <a:lnTo>
                    <a:pt x="0" y="27680"/>
                  </a:lnTo>
                  <a:lnTo>
                    <a:pt x="2742" y="28518"/>
                  </a:lnTo>
                  <a:lnTo>
                    <a:pt x="5219" y="19797"/>
                  </a:lnTo>
                  <a:lnTo>
                    <a:pt x="5807" y="15680"/>
                  </a:lnTo>
                  <a:cubicBezTo>
                    <a:pt x="5807" y="15680"/>
                    <a:pt x="9908" y="5360"/>
                    <a:pt x="9834" y="3885"/>
                  </a:cubicBezTo>
                  <a:cubicBezTo>
                    <a:pt x="9760" y="2410"/>
                    <a:pt x="8214" y="0"/>
                    <a:pt x="821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2326025" y="4301463"/>
              <a:ext cx="94875" cy="674300"/>
            </a:xfrm>
            <a:custGeom>
              <a:avLst/>
              <a:gdLst/>
              <a:ahLst/>
              <a:cxnLst/>
              <a:rect l="l" t="t" r="r" b="b"/>
              <a:pathLst>
                <a:path w="3795" h="26972" extrusionOk="0">
                  <a:moveTo>
                    <a:pt x="3772" y="0"/>
                  </a:moveTo>
                  <a:cubicBezTo>
                    <a:pt x="3750" y="0"/>
                    <a:pt x="2893" y="6034"/>
                    <a:pt x="1857" y="13479"/>
                  </a:cubicBezTo>
                  <a:cubicBezTo>
                    <a:pt x="822" y="20929"/>
                    <a:pt x="0" y="26969"/>
                    <a:pt x="22" y="26971"/>
                  </a:cubicBezTo>
                  <a:cubicBezTo>
                    <a:pt x="22" y="26971"/>
                    <a:pt x="22" y="26971"/>
                    <a:pt x="22" y="26971"/>
                  </a:cubicBezTo>
                  <a:cubicBezTo>
                    <a:pt x="45" y="26971"/>
                    <a:pt x="903" y="20937"/>
                    <a:pt x="1938" y="13491"/>
                  </a:cubicBezTo>
                  <a:cubicBezTo>
                    <a:pt x="2973" y="6044"/>
                    <a:pt x="3795" y="3"/>
                    <a:pt x="3772" y="0"/>
                  </a:cubicBezTo>
                  <a:cubicBezTo>
                    <a:pt x="3772" y="0"/>
                    <a:pt x="3772" y="0"/>
                    <a:pt x="3772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250775" y="4607963"/>
              <a:ext cx="48825" cy="10475"/>
            </a:xfrm>
            <a:custGeom>
              <a:avLst/>
              <a:gdLst/>
              <a:ahLst/>
              <a:cxnLst/>
              <a:rect l="l" t="t" r="r" b="b"/>
              <a:pathLst>
                <a:path w="1953" h="419" extrusionOk="0">
                  <a:moveTo>
                    <a:pt x="937" y="1"/>
                  </a:moveTo>
                  <a:cubicBezTo>
                    <a:pt x="661" y="1"/>
                    <a:pt x="417" y="74"/>
                    <a:pt x="256" y="159"/>
                  </a:cubicBezTo>
                  <a:cubicBezTo>
                    <a:pt x="84" y="249"/>
                    <a:pt x="1" y="336"/>
                    <a:pt x="6" y="342"/>
                  </a:cubicBezTo>
                  <a:cubicBezTo>
                    <a:pt x="6" y="343"/>
                    <a:pt x="8" y="343"/>
                    <a:pt x="9" y="343"/>
                  </a:cubicBezTo>
                  <a:cubicBezTo>
                    <a:pt x="29" y="343"/>
                    <a:pt x="122" y="278"/>
                    <a:pt x="281" y="211"/>
                  </a:cubicBezTo>
                  <a:cubicBezTo>
                    <a:pt x="440" y="142"/>
                    <a:pt x="671" y="82"/>
                    <a:pt x="930" y="82"/>
                  </a:cubicBezTo>
                  <a:cubicBezTo>
                    <a:pt x="949" y="82"/>
                    <a:pt x="968" y="82"/>
                    <a:pt x="987" y="83"/>
                  </a:cubicBezTo>
                  <a:cubicBezTo>
                    <a:pt x="1271" y="95"/>
                    <a:pt x="1518" y="179"/>
                    <a:pt x="1682" y="265"/>
                  </a:cubicBezTo>
                  <a:cubicBezTo>
                    <a:pt x="1837" y="345"/>
                    <a:pt x="1926" y="418"/>
                    <a:pt x="1943" y="418"/>
                  </a:cubicBezTo>
                  <a:cubicBezTo>
                    <a:pt x="1945" y="418"/>
                    <a:pt x="1945" y="418"/>
                    <a:pt x="1946" y="417"/>
                  </a:cubicBezTo>
                  <a:cubicBezTo>
                    <a:pt x="1952" y="412"/>
                    <a:pt x="1875" y="318"/>
                    <a:pt x="1710" y="214"/>
                  </a:cubicBezTo>
                  <a:cubicBezTo>
                    <a:pt x="1547" y="111"/>
                    <a:pt x="1288" y="14"/>
                    <a:pt x="991" y="1"/>
                  </a:cubicBezTo>
                  <a:cubicBezTo>
                    <a:pt x="973" y="1"/>
                    <a:pt x="955" y="1"/>
                    <a:pt x="93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2474625" y="4307763"/>
              <a:ext cx="63875" cy="20225"/>
            </a:xfrm>
            <a:custGeom>
              <a:avLst/>
              <a:gdLst/>
              <a:ahLst/>
              <a:cxnLst/>
              <a:rect l="l" t="t" r="r" b="b"/>
              <a:pathLst>
                <a:path w="2555" h="809" extrusionOk="0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22" y="37"/>
                    <a:pt x="67" y="94"/>
                  </a:cubicBezTo>
                  <a:cubicBezTo>
                    <a:pt x="110" y="151"/>
                    <a:pt x="182" y="226"/>
                    <a:pt x="279" y="309"/>
                  </a:cubicBezTo>
                  <a:cubicBezTo>
                    <a:pt x="376" y="395"/>
                    <a:pt x="504" y="481"/>
                    <a:pt x="654" y="562"/>
                  </a:cubicBezTo>
                  <a:cubicBezTo>
                    <a:pt x="806" y="639"/>
                    <a:pt x="982" y="708"/>
                    <a:pt x="1173" y="753"/>
                  </a:cubicBezTo>
                  <a:cubicBezTo>
                    <a:pt x="1351" y="793"/>
                    <a:pt x="1526" y="808"/>
                    <a:pt x="1686" y="808"/>
                  </a:cubicBezTo>
                  <a:cubicBezTo>
                    <a:pt x="1699" y="808"/>
                    <a:pt x="1712" y="808"/>
                    <a:pt x="1724" y="808"/>
                  </a:cubicBezTo>
                  <a:cubicBezTo>
                    <a:pt x="1894" y="801"/>
                    <a:pt x="2046" y="779"/>
                    <a:pt x="2170" y="745"/>
                  </a:cubicBezTo>
                  <a:cubicBezTo>
                    <a:pt x="2294" y="712"/>
                    <a:pt x="2393" y="676"/>
                    <a:pt x="2457" y="643"/>
                  </a:cubicBezTo>
                  <a:cubicBezTo>
                    <a:pt x="2520" y="612"/>
                    <a:pt x="2555" y="592"/>
                    <a:pt x="2553" y="587"/>
                  </a:cubicBezTo>
                  <a:cubicBezTo>
                    <a:pt x="2552" y="586"/>
                    <a:pt x="2550" y="585"/>
                    <a:pt x="2547" y="585"/>
                  </a:cubicBezTo>
                  <a:cubicBezTo>
                    <a:pt x="2519" y="585"/>
                    <a:pt x="2380" y="643"/>
                    <a:pt x="2158" y="688"/>
                  </a:cubicBezTo>
                  <a:cubicBezTo>
                    <a:pt x="2036" y="715"/>
                    <a:pt x="1887" y="730"/>
                    <a:pt x="1722" y="733"/>
                  </a:cubicBezTo>
                  <a:cubicBezTo>
                    <a:pt x="1558" y="731"/>
                    <a:pt x="1378" y="715"/>
                    <a:pt x="1192" y="674"/>
                  </a:cubicBezTo>
                  <a:cubicBezTo>
                    <a:pt x="1006" y="629"/>
                    <a:pt x="836" y="565"/>
                    <a:pt x="688" y="495"/>
                  </a:cubicBezTo>
                  <a:cubicBezTo>
                    <a:pt x="541" y="420"/>
                    <a:pt x="414" y="342"/>
                    <a:pt x="316" y="265"/>
                  </a:cubicBezTo>
                  <a:cubicBezTo>
                    <a:pt x="125" y="119"/>
                    <a:pt x="25" y="1"/>
                    <a:pt x="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175350" y="4058163"/>
              <a:ext cx="230100" cy="152700"/>
            </a:xfrm>
            <a:custGeom>
              <a:avLst/>
              <a:gdLst/>
              <a:ahLst/>
              <a:cxnLst/>
              <a:rect l="l" t="t" r="r" b="b"/>
              <a:pathLst>
                <a:path w="9204" h="6108" extrusionOk="0">
                  <a:moveTo>
                    <a:pt x="8229" y="1"/>
                  </a:moveTo>
                  <a:lnTo>
                    <a:pt x="5237" y="3445"/>
                  </a:lnTo>
                  <a:lnTo>
                    <a:pt x="1357" y="1298"/>
                  </a:lnTo>
                  <a:lnTo>
                    <a:pt x="1" y="2656"/>
                  </a:lnTo>
                  <a:lnTo>
                    <a:pt x="5038" y="6108"/>
                  </a:lnTo>
                  <a:lnTo>
                    <a:pt x="7285" y="6073"/>
                  </a:lnTo>
                  <a:lnTo>
                    <a:pt x="9204" y="2293"/>
                  </a:lnTo>
                  <a:lnTo>
                    <a:pt x="8229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2353725" y="4009138"/>
              <a:ext cx="236700" cy="288000"/>
            </a:xfrm>
            <a:custGeom>
              <a:avLst/>
              <a:gdLst/>
              <a:ahLst/>
              <a:cxnLst/>
              <a:rect l="l" t="t" r="r" b="b"/>
              <a:pathLst>
                <a:path w="9468" h="11520" extrusionOk="0">
                  <a:moveTo>
                    <a:pt x="6241" y="1"/>
                  </a:moveTo>
                  <a:lnTo>
                    <a:pt x="3296" y="248"/>
                  </a:lnTo>
                  <a:lnTo>
                    <a:pt x="2945" y="1104"/>
                  </a:lnTo>
                  <a:cubicBezTo>
                    <a:pt x="2945" y="1104"/>
                    <a:pt x="522" y="1278"/>
                    <a:pt x="578" y="3479"/>
                  </a:cubicBezTo>
                  <a:lnTo>
                    <a:pt x="0" y="4504"/>
                  </a:lnTo>
                  <a:lnTo>
                    <a:pt x="1665" y="11519"/>
                  </a:lnTo>
                  <a:lnTo>
                    <a:pt x="7253" y="11040"/>
                  </a:lnTo>
                  <a:lnTo>
                    <a:pt x="7972" y="5523"/>
                  </a:lnTo>
                  <a:lnTo>
                    <a:pt x="9468" y="3167"/>
                  </a:lnTo>
                  <a:cubicBezTo>
                    <a:pt x="9468" y="3167"/>
                    <a:pt x="9097" y="953"/>
                    <a:pt x="6640" y="935"/>
                  </a:cubicBezTo>
                  <a:lnTo>
                    <a:pt x="6241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383200" y="4226038"/>
              <a:ext cx="157825" cy="47250"/>
            </a:xfrm>
            <a:custGeom>
              <a:avLst/>
              <a:gdLst/>
              <a:ahLst/>
              <a:cxnLst/>
              <a:rect l="l" t="t" r="r" b="b"/>
              <a:pathLst>
                <a:path w="6313" h="1890" extrusionOk="0">
                  <a:moveTo>
                    <a:pt x="2387" y="0"/>
                  </a:moveTo>
                  <a:cubicBezTo>
                    <a:pt x="2190" y="0"/>
                    <a:pt x="1995" y="18"/>
                    <a:pt x="1802" y="61"/>
                  </a:cubicBezTo>
                  <a:cubicBezTo>
                    <a:pt x="1280" y="179"/>
                    <a:pt x="820" y="479"/>
                    <a:pt x="372" y="773"/>
                  </a:cubicBezTo>
                  <a:cubicBezTo>
                    <a:pt x="256" y="850"/>
                    <a:pt x="133" y="935"/>
                    <a:pt x="87" y="1067"/>
                  </a:cubicBezTo>
                  <a:cubicBezTo>
                    <a:pt x="0" y="1326"/>
                    <a:pt x="260" y="1596"/>
                    <a:pt x="207" y="1863"/>
                  </a:cubicBezTo>
                  <a:lnTo>
                    <a:pt x="235" y="1789"/>
                  </a:lnTo>
                  <a:cubicBezTo>
                    <a:pt x="479" y="1857"/>
                    <a:pt x="731" y="1890"/>
                    <a:pt x="984" y="1890"/>
                  </a:cubicBezTo>
                  <a:cubicBezTo>
                    <a:pt x="1609" y="1890"/>
                    <a:pt x="2236" y="1688"/>
                    <a:pt x="2736" y="1310"/>
                  </a:cubicBezTo>
                  <a:cubicBezTo>
                    <a:pt x="2839" y="1232"/>
                    <a:pt x="2942" y="1145"/>
                    <a:pt x="3068" y="1118"/>
                  </a:cubicBezTo>
                  <a:cubicBezTo>
                    <a:pt x="3097" y="1112"/>
                    <a:pt x="3126" y="1109"/>
                    <a:pt x="3155" y="1109"/>
                  </a:cubicBezTo>
                  <a:cubicBezTo>
                    <a:pt x="3260" y="1109"/>
                    <a:pt x="3366" y="1144"/>
                    <a:pt x="3468" y="1176"/>
                  </a:cubicBezTo>
                  <a:cubicBezTo>
                    <a:pt x="4069" y="1364"/>
                    <a:pt x="4693" y="1476"/>
                    <a:pt x="5321" y="1507"/>
                  </a:cubicBezTo>
                  <a:cubicBezTo>
                    <a:pt x="5375" y="1510"/>
                    <a:pt x="5430" y="1512"/>
                    <a:pt x="5484" y="1512"/>
                  </a:cubicBezTo>
                  <a:cubicBezTo>
                    <a:pt x="5650" y="1512"/>
                    <a:pt x="5817" y="1494"/>
                    <a:pt x="5964" y="1421"/>
                  </a:cubicBezTo>
                  <a:cubicBezTo>
                    <a:pt x="6161" y="1325"/>
                    <a:pt x="6313" y="1105"/>
                    <a:pt x="6262" y="892"/>
                  </a:cubicBezTo>
                  <a:cubicBezTo>
                    <a:pt x="5319" y="544"/>
                    <a:pt x="4346" y="280"/>
                    <a:pt x="3355" y="104"/>
                  </a:cubicBezTo>
                  <a:cubicBezTo>
                    <a:pt x="3036" y="48"/>
                    <a:pt x="2710" y="0"/>
                    <a:pt x="2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2463850" y="4080063"/>
              <a:ext cx="173375" cy="173700"/>
            </a:xfrm>
            <a:custGeom>
              <a:avLst/>
              <a:gdLst/>
              <a:ahLst/>
              <a:cxnLst/>
              <a:rect l="l" t="t" r="r" b="b"/>
              <a:pathLst>
                <a:path w="6935" h="6948" extrusionOk="0">
                  <a:moveTo>
                    <a:pt x="4972" y="1"/>
                  </a:moveTo>
                  <a:lnTo>
                    <a:pt x="1198" y="240"/>
                  </a:lnTo>
                  <a:cubicBezTo>
                    <a:pt x="1355" y="382"/>
                    <a:pt x="3434" y="3945"/>
                    <a:pt x="3434" y="3945"/>
                  </a:cubicBezTo>
                  <a:lnTo>
                    <a:pt x="114" y="4671"/>
                  </a:lnTo>
                  <a:lnTo>
                    <a:pt x="0" y="6307"/>
                  </a:lnTo>
                  <a:lnTo>
                    <a:pt x="3264" y="6781"/>
                  </a:lnTo>
                  <a:lnTo>
                    <a:pt x="4732" y="6937"/>
                  </a:lnTo>
                  <a:cubicBezTo>
                    <a:pt x="4799" y="6944"/>
                    <a:pt x="4866" y="6947"/>
                    <a:pt x="4932" y="6947"/>
                  </a:cubicBezTo>
                  <a:cubicBezTo>
                    <a:pt x="5517" y="6947"/>
                    <a:pt x="6074" y="6675"/>
                    <a:pt x="6434" y="6203"/>
                  </a:cubicBezTo>
                  <a:cubicBezTo>
                    <a:pt x="6846" y="5663"/>
                    <a:pt x="6935" y="4943"/>
                    <a:pt x="6667" y="4317"/>
                  </a:cubicBezTo>
                  <a:lnTo>
                    <a:pt x="4972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466600" y="4178338"/>
              <a:ext cx="106050" cy="18575"/>
            </a:xfrm>
            <a:custGeom>
              <a:avLst/>
              <a:gdLst/>
              <a:ahLst/>
              <a:cxnLst/>
              <a:rect l="l" t="t" r="r" b="b"/>
              <a:pathLst>
                <a:path w="4242" h="743" extrusionOk="0">
                  <a:moveTo>
                    <a:pt x="4226" y="0"/>
                  </a:moveTo>
                  <a:cubicBezTo>
                    <a:pt x="4108" y="0"/>
                    <a:pt x="3206" y="141"/>
                    <a:pt x="2114" y="331"/>
                  </a:cubicBezTo>
                  <a:cubicBezTo>
                    <a:pt x="945" y="535"/>
                    <a:pt x="0" y="717"/>
                    <a:pt x="4" y="740"/>
                  </a:cubicBezTo>
                  <a:cubicBezTo>
                    <a:pt x="4" y="742"/>
                    <a:pt x="8" y="742"/>
                    <a:pt x="17" y="742"/>
                  </a:cubicBezTo>
                  <a:cubicBezTo>
                    <a:pt x="134" y="742"/>
                    <a:pt x="1036" y="601"/>
                    <a:pt x="2128" y="411"/>
                  </a:cubicBezTo>
                  <a:cubicBezTo>
                    <a:pt x="3297" y="207"/>
                    <a:pt x="4242" y="24"/>
                    <a:pt x="4238" y="2"/>
                  </a:cubicBezTo>
                  <a:cubicBezTo>
                    <a:pt x="4238" y="1"/>
                    <a:pt x="4234" y="0"/>
                    <a:pt x="422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514800" y="4066163"/>
              <a:ext cx="38250" cy="115550"/>
            </a:xfrm>
            <a:custGeom>
              <a:avLst/>
              <a:gdLst/>
              <a:ahLst/>
              <a:cxnLst/>
              <a:rect l="l" t="t" r="r" b="b"/>
              <a:pathLst>
                <a:path w="1530" h="4622" extrusionOk="0">
                  <a:moveTo>
                    <a:pt x="440" y="1"/>
                  </a:moveTo>
                  <a:cubicBezTo>
                    <a:pt x="435" y="1"/>
                    <a:pt x="419" y="7"/>
                    <a:pt x="393" y="21"/>
                  </a:cubicBezTo>
                  <a:cubicBezTo>
                    <a:pt x="364" y="37"/>
                    <a:pt x="320" y="63"/>
                    <a:pt x="273" y="108"/>
                  </a:cubicBezTo>
                  <a:cubicBezTo>
                    <a:pt x="177" y="195"/>
                    <a:pt x="65" y="362"/>
                    <a:pt x="33" y="597"/>
                  </a:cubicBezTo>
                  <a:cubicBezTo>
                    <a:pt x="0" y="833"/>
                    <a:pt x="67" y="1111"/>
                    <a:pt x="178" y="1392"/>
                  </a:cubicBezTo>
                  <a:cubicBezTo>
                    <a:pt x="291" y="1673"/>
                    <a:pt x="413" y="1981"/>
                    <a:pt x="542" y="2303"/>
                  </a:cubicBezTo>
                  <a:cubicBezTo>
                    <a:pt x="803" y="2947"/>
                    <a:pt x="1044" y="3529"/>
                    <a:pt x="1221" y="3949"/>
                  </a:cubicBezTo>
                  <a:cubicBezTo>
                    <a:pt x="1306" y="4146"/>
                    <a:pt x="1378" y="4312"/>
                    <a:pt x="1436" y="4444"/>
                  </a:cubicBezTo>
                  <a:cubicBezTo>
                    <a:pt x="1487" y="4558"/>
                    <a:pt x="1518" y="4621"/>
                    <a:pt x="1524" y="4621"/>
                  </a:cubicBezTo>
                  <a:cubicBezTo>
                    <a:pt x="1524" y="4621"/>
                    <a:pt x="1525" y="4621"/>
                    <a:pt x="1525" y="4621"/>
                  </a:cubicBezTo>
                  <a:cubicBezTo>
                    <a:pt x="1530" y="4619"/>
                    <a:pt x="1508" y="4552"/>
                    <a:pt x="1464" y="4432"/>
                  </a:cubicBezTo>
                  <a:cubicBezTo>
                    <a:pt x="1414" y="4297"/>
                    <a:pt x="1350" y="4128"/>
                    <a:pt x="1274" y="3927"/>
                  </a:cubicBezTo>
                  <a:cubicBezTo>
                    <a:pt x="1110" y="3502"/>
                    <a:pt x="879" y="2917"/>
                    <a:pt x="617" y="2272"/>
                  </a:cubicBezTo>
                  <a:cubicBezTo>
                    <a:pt x="486" y="1951"/>
                    <a:pt x="363" y="1645"/>
                    <a:pt x="248" y="1364"/>
                  </a:cubicBezTo>
                  <a:cubicBezTo>
                    <a:pt x="135" y="1088"/>
                    <a:pt x="67" y="825"/>
                    <a:pt x="91" y="604"/>
                  </a:cubicBezTo>
                  <a:cubicBezTo>
                    <a:pt x="113" y="382"/>
                    <a:pt x="211" y="221"/>
                    <a:pt x="295" y="131"/>
                  </a:cubicBezTo>
                  <a:cubicBezTo>
                    <a:pt x="380" y="39"/>
                    <a:pt x="446" y="8"/>
                    <a:pt x="442" y="1"/>
                  </a:cubicBezTo>
                  <a:cubicBezTo>
                    <a:pt x="442" y="1"/>
                    <a:pt x="441" y="1"/>
                    <a:pt x="44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2463825" y="4237688"/>
              <a:ext cx="131650" cy="16300"/>
            </a:xfrm>
            <a:custGeom>
              <a:avLst/>
              <a:gdLst/>
              <a:ahLst/>
              <a:cxnLst/>
              <a:rect l="l" t="t" r="r" b="b"/>
              <a:pathLst>
                <a:path w="5266" h="652" extrusionOk="0">
                  <a:moveTo>
                    <a:pt x="14" y="0"/>
                  </a:moveTo>
                  <a:cubicBezTo>
                    <a:pt x="6" y="0"/>
                    <a:pt x="1" y="1"/>
                    <a:pt x="1" y="2"/>
                  </a:cubicBezTo>
                  <a:cubicBezTo>
                    <a:pt x="0" y="8"/>
                    <a:pt x="74" y="25"/>
                    <a:pt x="206" y="49"/>
                  </a:cubicBezTo>
                  <a:cubicBezTo>
                    <a:pt x="353" y="77"/>
                    <a:pt x="541" y="111"/>
                    <a:pt x="765" y="151"/>
                  </a:cubicBezTo>
                  <a:cubicBezTo>
                    <a:pt x="1238" y="234"/>
                    <a:pt x="1892" y="347"/>
                    <a:pt x="2619" y="447"/>
                  </a:cubicBezTo>
                  <a:cubicBezTo>
                    <a:pt x="3345" y="548"/>
                    <a:pt x="4007" y="608"/>
                    <a:pt x="4487" y="634"/>
                  </a:cubicBezTo>
                  <a:cubicBezTo>
                    <a:pt x="4714" y="644"/>
                    <a:pt x="4900" y="651"/>
                    <a:pt x="5033" y="651"/>
                  </a:cubicBezTo>
                  <a:cubicBezTo>
                    <a:pt x="5041" y="651"/>
                    <a:pt x="5049" y="651"/>
                    <a:pt x="5057" y="651"/>
                  </a:cubicBezTo>
                  <a:cubicBezTo>
                    <a:pt x="5191" y="651"/>
                    <a:pt x="5265" y="648"/>
                    <a:pt x="5265" y="643"/>
                  </a:cubicBezTo>
                  <a:cubicBezTo>
                    <a:pt x="5265" y="637"/>
                    <a:pt x="5192" y="629"/>
                    <a:pt x="5058" y="620"/>
                  </a:cubicBezTo>
                  <a:cubicBezTo>
                    <a:pt x="4908" y="608"/>
                    <a:pt x="4718" y="593"/>
                    <a:pt x="4491" y="576"/>
                  </a:cubicBezTo>
                  <a:cubicBezTo>
                    <a:pt x="4013" y="537"/>
                    <a:pt x="3354" y="468"/>
                    <a:pt x="2629" y="366"/>
                  </a:cubicBezTo>
                  <a:cubicBezTo>
                    <a:pt x="1905" y="266"/>
                    <a:pt x="1249" y="162"/>
                    <a:pt x="774" y="94"/>
                  </a:cubicBezTo>
                  <a:cubicBezTo>
                    <a:pt x="536" y="60"/>
                    <a:pt x="344" y="34"/>
                    <a:pt x="210" y="19"/>
                  </a:cubicBezTo>
                  <a:cubicBezTo>
                    <a:pt x="108" y="7"/>
                    <a:pt x="40" y="0"/>
                    <a:pt x="1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2370600" y="4102413"/>
              <a:ext cx="28575" cy="96125"/>
            </a:xfrm>
            <a:custGeom>
              <a:avLst/>
              <a:gdLst/>
              <a:ahLst/>
              <a:cxnLst/>
              <a:rect l="l" t="t" r="r" b="b"/>
              <a:pathLst>
                <a:path w="1143" h="3845" extrusionOk="0">
                  <a:moveTo>
                    <a:pt x="1136" y="1"/>
                  </a:moveTo>
                  <a:cubicBezTo>
                    <a:pt x="1130" y="1"/>
                    <a:pt x="1099" y="49"/>
                    <a:pt x="1045" y="135"/>
                  </a:cubicBezTo>
                  <a:cubicBezTo>
                    <a:pt x="978" y="239"/>
                    <a:pt x="898" y="363"/>
                    <a:pt x="804" y="509"/>
                  </a:cubicBezTo>
                  <a:cubicBezTo>
                    <a:pt x="604" y="826"/>
                    <a:pt x="301" y="1255"/>
                    <a:pt x="99" y="1804"/>
                  </a:cubicBezTo>
                  <a:cubicBezTo>
                    <a:pt x="56" y="1943"/>
                    <a:pt x="15" y="2081"/>
                    <a:pt x="10" y="2222"/>
                  </a:cubicBezTo>
                  <a:cubicBezTo>
                    <a:pt x="0" y="2363"/>
                    <a:pt x="22" y="2498"/>
                    <a:pt x="54" y="2619"/>
                  </a:cubicBezTo>
                  <a:cubicBezTo>
                    <a:pt x="116" y="2864"/>
                    <a:pt x="198" y="3072"/>
                    <a:pt x="249" y="3251"/>
                  </a:cubicBezTo>
                  <a:cubicBezTo>
                    <a:pt x="363" y="3609"/>
                    <a:pt x="322" y="3844"/>
                    <a:pt x="336" y="3844"/>
                  </a:cubicBezTo>
                  <a:cubicBezTo>
                    <a:pt x="336" y="3844"/>
                    <a:pt x="337" y="3844"/>
                    <a:pt x="337" y="3844"/>
                  </a:cubicBezTo>
                  <a:cubicBezTo>
                    <a:pt x="339" y="3844"/>
                    <a:pt x="344" y="3830"/>
                    <a:pt x="349" y="3803"/>
                  </a:cubicBezTo>
                  <a:cubicBezTo>
                    <a:pt x="355" y="3776"/>
                    <a:pt x="360" y="3735"/>
                    <a:pt x="362" y="3682"/>
                  </a:cubicBezTo>
                  <a:cubicBezTo>
                    <a:pt x="367" y="3575"/>
                    <a:pt x="352" y="3420"/>
                    <a:pt x="304" y="3236"/>
                  </a:cubicBezTo>
                  <a:cubicBezTo>
                    <a:pt x="260" y="3051"/>
                    <a:pt x="182" y="2840"/>
                    <a:pt x="126" y="2602"/>
                  </a:cubicBezTo>
                  <a:cubicBezTo>
                    <a:pt x="97" y="2482"/>
                    <a:pt x="79" y="2356"/>
                    <a:pt x="89" y="2227"/>
                  </a:cubicBezTo>
                  <a:cubicBezTo>
                    <a:pt x="95" y="2096"/>
                    <a:pt x="135" y="1964"/>
                    <a:pt x="176" y="1830"/>
                  </a:cubicBezTo>
                  <a:cubicBezTo>
                    <a:pt x="371" y="1298"/>
                    <a:pt x="666" y="863"/>
                    <a:pt x="852" y="539"/>
                  </a:cubicBezTo>
                  <a:cubicBezTo>
                    <a:pt x="949" y="378"/>
                    <a:pt x="1024" y="245"/>
                    <a:pt x="1072" y="151"/>
                  </a:cubicBezTo>
                  <a:cubicBezTo>
                    <a:pt x="1120" y="57"/>
                    <a:pt x="1142" y="2"/>
                    <a:pt x="1137" y="1"/>
                  </a:cubicBezTo>
                  <a:cubicBezTo>
                    <a:pt x="1137" y="1"/>
                    <a:pt x="1137" y="1"/>
                    <a:pt x="113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446675" y="4014438"/>
              <a:ext cx="2875" cy="25375"/>
            </a:xfrm>
            <a:custGeom>
              <a:avLst/>
              <a:gdLst/>
              <a:ahLst/>
              <a:cxnLst/>
              <a:rect l="l" t="t" r="r" b="b"/>
              <a:pathLst>
                <a:path w="115" h="1015" extrusionOk="0">
                  <a:moveTo>
                    <a:pt x="87" y="0"/>
                  </a:moveTo>
                  <a:cubicBezTo>
                    <a:pt x="65" y="0"/>
                    <a:pt x="33" y="225"/>
                    <a:pt x="17" y="505"/>
                  </a:cubicBezTo>
                  <a:cubicBezTo>
                    <a:pt x="0" y="785"/>
                    <a:pt x="5" y="1013"/>
                    <a:pt x="27" y="1015"/>
                  </a:cubicBezTo>
                  <a:cubicBezTo>
                    <a:pt x="27" y="1015"/>
                    <a:pt x="27" y="1015"/>
                    <a:pt x="27" y="1015"/>
                  </a:cubicBezTo>
                  <a:cubicBezTo>
                    <a:pt x="50" y="1015"/>
                    <a:pt x="81" y="789"/>
                    <a:pt x="98" y="510"/>
                  </a:cubicBezTo>
                  <a:cubicBezTo>
                    <a:pt x="114" y="230"/>
                    <a:pt x="110" y="2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2470150" y="4012463"/>
              <a:ext cx="5100" cy="24900"/>
            </a:xfrm>
            <a:custGeom>
              <a:avLst/>
              <a:gdLst/>
              <a:ahLst/>
              <a:cxnLst/>
              <a:rect l="l" t="t" r="r" b="b"/>
              <a:pathLst>
                <a:path w="204" h="996" extrusionOk="0">
                  <a:moveTo>
                    <a:pt x="23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1" y="4"/>
                    <a:pt x="18" y="229"/>
                    <a:pt x="62" y="504"/>
                  </a:cubicBezTo>
                  <a:cubicBezTo>
                    <a:pt x="105" y="776"/>
                    <a:pt x="158" y="995"/>
                    <a:pt x="181" y="995"/>
                  </a:cubicBezTo>
                  <a:cubicBezTo>
                    <a:pt x="181" y="995"/>
                    <a:pt x="181" y="995"/>
                    <a:pt x="181" y="995"/>
                  </a:cubicBezTo>
                  <a:cubicBezTo>
                    <a:pt x="203" y="992"/>
                    <a:pt x="186" y="766"/>
                    <a:pt x="142" y="491"/>
                  </a:cubicBezTo>
                  <a:cubicBezTo>
                    <a:pt x="99" y="219"/>
                    <a:pt x="45" y="1"/>
                    <a:pt x="2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2491725" y="4012313"/>
              <a:ext cx="7125" cy="20550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3" y="0"/>
                  </a:moveTo>
                  <a:cubicBezTo>
                    <a:pt x="23" y="0"/>
                    <a:pt x="22" y="0"/>
                    <a:pt x="22" y="0"/>
                  </a:cubicBezTo>
                  <a:cubicBezTo>
                    <a:pt x="0" y="7"/>
                    <a:pt x="37" y="195"/>
                    <a:pt x="103" y="422"/>
                  </a:cubicBezTo>
                  <a:cubicBezTo>
                    <a:pt x="169" y="645"/>
                    <a:pt x="238" y="821"/>
                    <a:pt x="261" y="821"/>
                  </a:cubicBezTo>
                  <a:cubicBezTo>
                    <a:pt x="261" y="821"/>
                    <a:pt x="262" y="821"/>
                    <a:pt x="262" y="821"/>
                  </a:cubicBezTo>
                  <a:cubicBezTo>
                    <a:pt x="284" y="814"/>
                    <a:pt x="247" y="626"/>
                    <a:pt x="181" y="399"/>
                  </a:cubicBezTo>
                  <a:cubicBezTo>
                    <a:pt x="116" y="17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2517850" y="4098263"/>
              <a:ext cx="33800" cy="87450"/>
            </a:xfrm>
            <a:custGeom>
              <a:avLst/>
              <a:gdLst/>
              <a:ahLst/>
              <a:cxnLst/>
              <a:rect l="l" t="t" r="r" b="b"/>
              <a:pathLst>
                <a:path w="1352" h="3498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070"/>
                    <a:pt x="207" y="1956"/>
                    <a:pt x="226" y="3025"/>
                  </a:cubicBezTo>
                  <a:cubicBezTo>
                    <a:pt x="227" y="3128"/>
                    <a:pt x="230" y="3237"/>
                    <a:pt x="277" y="3328"/>
                  </a:cubicBezTo>
                  <a:cubicBezTo>
                    <a:pt x="348" y="3465"/>
                    <a:pt x="472" y="3497"/>
                    <a:pt x="616" y="3497"/>
                  </a:cubicBezTo>
                  <a:cubicBezTo>
                    <a:pt x="714" y="3497"/>
                    <a:pt x="822" y="3482"/>
                    <a:pt x="928" y="3476"/>
                  </a:cubicBezTo>
                  <a:cubicBezTo>
                    <a:pt x="1066" y="3468"/>
                    <a:pt x="1326" y="3391"/>
                    <a:pt x="1326" y="3391"/>
                  </a:cubicBezTo>
                  <a:cubicBezTo>
                    <a:pt x="1352" y="3314"/>
                    <a:pt x="1322" y="3231"/>
                    <a:pt x="1293" y="3155"/>
                  </a:cubicBezTo>
                  <a:cubicBezTo>
                    <a:pt x="862" y="2044"/>
                    <a:pt x="431" y="111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2222900" y="4144888"/>
              <a:ext cx="216350" cy="107450"/>
            </a:xfrm>
            <a:custGeom>
              <a:avLst/>
              <a:gdLst/>
              <a:ahLst/>
              <a:cxnLst/>
              <a:rect l="l" t="t" r="r" b="b"/>
              <a:pathLst>
                <a:path w="8654" h="4298" extrusionOk="0">
                  <a:moveTo>
                    <a:pt x="5046" y="0"/>
                  </a:moveTo>
                  <a:lnTo>
                    <a:pt x="1" y="251"/>
                  </a:lnTo>
                  <a:lnTo>
                    <a:pt x="1606" y="1800"/>
                  </a:lnTo>
                  <a:lnTo>
                    <a:pt x="4197" y="4298"/>
                  </a:lnTo>
                  <a:lnTo>
                    <a:pt x="8653" y="4075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2211400" y="4145388"/>
              <a:ext cx="212900" cy="114100"/>
            </a:xfrm>
            <a:custGeom>
              <a:avLst/>
              <a:gdLst/>
              <a:ahLst/>
              <a:cxnLst/>
              <a:rect l="l" t="t" r="r" b="b"/>
              <a:pathLst>
                <a:path w="8516" h="4564" extrusionOk="0">
                  <a:moveTo>
                    <a:pt x="5111" y="0"/>
                  </a:moveTo>
                  <a:lnTo>
                    <a:pt x="1165" y="186"/>
                  </a:lnTo>
                  <a:cubicBezTo>
                    <a:pt x="1165" y="186"/>
                    <a:pt x="0" y="702"/>
                    <a:pt x="1185" y="1596"/>
                  </a:cubicBezTo>
                  <a:cubicBezTo>
                    <a:pt x="2371" y="2491"/>
                    <a:pt x="3995" y="2824"/>
                    <a:pt x="4243" y="3471"/>
                  </a:cubicBezTo>
                  <a:cubicBezTo>
                    <a:pt x="4492" y="4118"/>
                    <a:pt x="4087" y="4564"/>
                    <a:pt x="4087" y="4564"/>
                  </a:cubicBezTo>
                  <a:lnTo>
                    <a:pt x="7502" y="4415"/>
                  </a:lnTo>
                  <a:cubicBezTo>
                    <a:pt x="7502" y="4415"/>
                    <a:pt x="8515" y="3540"/>
                    <a:pt x="7759" y="2758"/>
                  </a:cubicBezTo>
                  <a:cubicBezTo>
                    <a:pt x="7003" y="1978"/>
                    <a:pt x="5018" y="852"/>
                    <a:pt x="4788" y="548"/>
                  </a:cubicBezTo>
                  <a:cubicBezTo>
                    <a:pt x="4557" y="245"/>
                    <a:pt x="5111" y="0"/>
                    <a:pt x="5111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2264200" y="4141963"/>
              <a:ext cx="46075" cy="6825"/>
            </a:xfrm>
            <a:custGeom>
              <a:avLst/>
              <a:gdLst/>
              <a:ahLst/>
              <a:cxnLst/>
              <a:rect l="l" t="t" r="r" b="b"/>
              <a:pathLst>
                <a:path w="1843" h="273" extrusionOk="0">
                  <a:moveTo>
                    <a:pt x="1842" y="1"/>
                  </a:moveTo>
                  <a:lnTo>
                    <a:pt x="1" y="115"/>
                  </a:lnTo>
                  <a:lnTo>
                    <a:pt x="133" y="272"/>
                  </a:lnTo>
                  <a:lnTo>
                    <a:pt x="1842" y="191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2244725" y="4161663"/>
              <a:ext cx="78975" cy="4775"/>
            </a:xfrm>
            <a:custGeom>
              <a:avLst/>
              <a:gdLst/>
              <a:ahLst/>
              <a:cxnLst/>
              <a:rect l="l" t="t" r="r" b="b"/>
              <a:pathLst>
                <a:path w="3159" h="191" extrusionOk="0">
                  <a:moveTo>
                    <a:pt x="3105" y="0"/>
                  </a:moveTo>
                  <a:cubicBezTo>
                    <a:pt x="3033" y="0"/>
                    <a:pt x="2888" y="7"/>
                    <a:pt x="2693" y="17"/>
                  </a:cubicBezTo>
                  <a:cubicBezTo>
                    <a:pt x="2382" y="35"/>
                    <a:pt x="2000" y="57"/>
                    <a:pt x="1579" y="82"/>
                  </a:cubicBezTo>
                  <a:cubicBezTo>
                    <a:pt x="1144" y="105"/>
                    <a:pt x="750" y="124"/>
                    <a:pt x="464" y="131"/>
                  </a:cubicBezTo>
                  <a:cubicBezTo>
                    <a:pt x="179" y="141"/>
                    <a:pt x="3" y="138"/>
                    <a:pt x="2" y="150"/>
                  </a:cubicBezTo>
                  <a:cubicBezTo>
                    <a:pt x="1" y="161"/>
                    <a:pt x="178" y="184"/>
                    <a:pt x="464" y="189"/>
                  </a:cubicBezTo>
                  <a:cubicBezTo>
                    <a:pt x="524" y="190"/>
                    <a:pt x="587" y="191"/>
                    <a:pt x="655" y="191"/>
                  </a:cubicBezTo>
                  <a:cubicBezTo>
                    <a:pt x="916" y="191"/>
                    <a:pt x="1237" y="182"/>
                    <a:pt x="1583" y="163"/>
                  </a:cubicBezTo>
                  <a:cubicBezTo>
                    <a:pt x="2019" y="138"/>
                    <a:pt x="2413" y="105"/>
                    <a:pt x="2698" y="75"/>
                  </a:cubicBezTo>
                  <a:cubicBezTo>
                    <a:pt x="2982" y="44"/>
                    <a:pt x="3158" y="18"/>
                    <a:pt x="3155" y="5"/>
                  </a:cubicBezTo>
                  <a:cubicBezTo>
                    <a:pt x="3155" y="2"/>
                    <a:pt x="3138" y="0"/>
                    <a:pt x="31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2257925" y="4174438"/>
              <a:ext cx="74775" cy="4100"/>
            </a:xfrm>
            <a:custGeom>
              <a:avLst/>
              <a:gdLst/>
              <a:ahLst/>
              <a:cxnLst/>
              <a:rect l="l" t="t" r="r" b="b"/>
              <a:pathLst>
                <a:path w="2991" h="164" extrusionOk="0">
                  <a:moveTo>
                    <a:pt x="2794" y="0"/>
                  </a:moveTo>
                  <a:cubicBezTo>
                    <a:pt x="2536" y="0"/>
                    <a:pt x="2050" y="15"/>
                    <a:pt x="1494" y="41"/>
                  </a:cubicBezTo>
                  <a:cubicBezTo>
                    <a:pt x="668" y="81"/>
                    <a:pt x="0" y="130"/>
                    <a:pt x="1" y="153"/>
                  </a:cubicBezTo>
                  <a:cubicBezTo>
                    <a:pt x="2" y="160"/>
                    <a:pt x="73" y="164"/>
                    <a:pt x="198" y="164"/>
                  </a:cubicBezTo>
                  <a:cubicBezTo>
                    <a:pt x="456" y="164"/>
                    <a:pt x="941" y="149"/>
                    <a:pt x="1498" y="122"/>
                  </a:cubicBezTo>
                  <a:cubicBezTo>
                    <a:pt x="2323" y="83"/>
                    <a:pt x="2991" y="33"/>
                    <a:pt x="2990" y="11"/>
                  </a:cubicBezTo>
                  <a:cubicBezTo>
                    <a:pt x="2989" y="4"/>
                    <a:pt x="2918" y="0"/>
                    <a:pt x="27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2278700" y="4185238"/>
              <a:ext cx="73775" cy="6150"/>
            </a:xfrm>
            <a:custGeom>
              <a:avLst/>
              <a:gdLst/>
              <a:ahLst/>
              <a:cxnLst/>
              <a:rect l="l" t="t" r="r" b="b"/>
              <a:pathLst>
                <a:path w="2951" h="246" extrusionOk="0">
                  <a:moveTo>
                    <a:pt x="2908" y="1"/>
                  </a:moveTo>
                  <a:cubicBezTo>
                    <a:pt x="2843" y="1"/>
                    <a:pt x="2704" y="10"/>
                    <a:pt x="2516" y="24"/>
                  </a:cubicBezTo>
                  <a:cubicBezTo>
                    <a:pt x="2222" y="48"/>
                    <a:pt x="1867" y="76"/>
                    <a:pt x="1474" y="107"/>
                  </a:cubicBezTo>
                  <a:cubicBezTo>
                    <a:pt x="1081" y="137"/>
                    <a:pt x="726" y="164"/>
                    <a:pt x="432" y="186"/>
                  </a:cubicBezTo>
                  <a:cubicBezTo>
                    <a:pt x="165" y="206"/>
                    <a:pt x="0" y="222"/>
                    <a:pt x="0" y="234"/>
                  </a:cubicBezTo>
                  <a:cubicBezTo>
                    <a:pt x="1" y="241"/>
                    <a:pt x="81" y="246"/>
                    <a:pt x="218" y="246"/>
                  </a:cubicBezTo>
                  <a:cubicBezTo>
                    <a:pt x="280" y="246"/>
                    <a:pt x="352" y="245"/>
                    <a:pt x="434" y="243"/>
                  </a:cubicBezTo>
                  <a:cubicBezTo>
                    <a:pt x="702" y="237"/>
                    <a:pt x="1073" y="220"/>
                    <a:pt x="1480" y="188"/>
                  </a:cubicBezTo>
                  <a:cubicBezTo>
                    <a:pt x="1888" y="156"/>
                    <a:pt x="2256" y="117"/>
                    <a:pt x="2522" y="82"/>
                  </a:cubicBezTo>
                  <a:cubicBezTo>
                    <a:pt x="2787" y="46"/>
                    <a:pt x="2951" y="16"/>
                    <a:pt x="2949" y="6"/>
                  </a:cubicBezTo>
                  <a:cubicBezTo>
                    <a:pt x="2949" y="2"/>
                    <a:pt x="2934" y="1"/>
                    <a:pt x="29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2301775" y="4199763"/>
              <a:ext cx="64125" cy="5525"/>
            </a:xfrm>
            <a:custGeom>
              <a:avLst/>
              <a:gdLst/>
              <a:ahLst/>
              <a:cxnLst/>
              <a:rect l="l" t="t" r="r" b="b"/>
              <a:pathLst>
                <a:path w="2565" h="221" extrusionOk="0">
                  <a:moveTo>
                    <a:pt x="2469" y="1"/>
                  </a:moveTo>
                  <a:cubicBezTo>
                    <a:pt x="2278" y="1"/>
                    <a:pt x="1816" y="27"/>
                    <a:pt x="1279" y="70"/>
                  </a:cubicBezTo>
                  <a:cubicBezTo>
                    <a:pt x="572" y="126"/>
                    <a:pt x="0" y="190"/>
                    <a:pt x="2" y="212"/>
                  </a:cubicBezTo>
                  <a:cubicBezTo>
                    <a:pt x="2" y="218"/>
                    <a:pt x="35" y="220"/>
                    <a:pt x="94" y="220"/>
                  </a:cubicBezTo>
                  <a:cubicBezTo>
                    <a:pt x="283" y="220"/>
                    <a:pt x="746" y="194"/>
                    <a:pt x="1286" y="151"/>
                  </a:cubicBezTo>
                  <a:cubicBezTo>
                    <a:pt x="1993" y="94"/>
                    <a:pt x="2565" y="31"/>
                    <a:pt x="2563" y="9"/>
                  </a:cubicBezTo>
                  <a:cubicBezTo>
                    <a:pt x="2562" y="3"/>
                    <a:pt x="2529" y="1"/>
                    <a:pt x="24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2323875" y="4212938"/>
              <a:ext cx="62100" cy="6850"/>
            </a:xfrm>
            <a:custGeom>
              <a:avLst/>
              <a:gdLst/>
              <a:ahLst/>
              <a:cxnLst/>
              <a:rect l="l" t="t" r="r" b="b"/>
              <a:pathLst>
                <a:path w="2484" h="274" extrusionOk="0">
                  <a:moveTo>
                    <a:pt x="2426" y="1"/>
                  </a:moveTo>
                  <a:cubicBezTo>
                    <a:pt x="2269" y="1"/>
                    <a:pt x="1796" y="38"/>
                    <a:pt x="1238" y="96"/>
                  </a:cubicBezTo>
                  <a:cubicBezTo>
                    <a:pt x="553" y="168"/>
                    <a:pt x="1" y="245"/>
                    <a:pt x="2" y="267"/>
                  </a:cubicBezTo>
                  <a:cubicBezTo>
                    <a:pt x="3" y="271"/>
                    <a:pt x="23" y="273"/>
                    <a:pt x="61" y="273"/>
                  </a:cubicBezTo>
                  <a:cubicBezTo>
                    <a:pt x="221" y="273"/>
                    <a:pt x="692" y="236"/>
                    <a:pt x="1247" y="178"/>
                  </a:cubicBezTo>
                  <a:cubicBezTo>
                    <a:pt x="1930" y="105"/>
                    <a:pt x="2484" y="29"/>
                    <a:pt x="2481" y="7"/>
                  </a:cubicBezTo>
                  <a:cubicBezTo>
                    <a:pt x="2481" y="3"/>
                    <a:pt x="2462" y="1"/>
                    <a:pt x="24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2331600" y="4231488"/>
              <a:ext cx="63725" cy="4025"/>
            </a:xfrm>
            <a:custGeom>
              <a:avLst/>
              <a:gdLst/>
              <a:ahLst/>
              <a:cxnLst/>
              <a:rect l="l" t="t" r="r" b="b"/>
              <a:pathLst>
                <a:path w="2549" h="161" extrusionOk="0">
                  <a:moveTo>
                    <a:pt x="2480" y="0"/>
                  </a:moveTo>
                  <a:cubicBezTo>
                    <a:pt x="2416" y="0"/>
                    <a:pt x="2310" y="4"/>
                    <a:pt x="2173" y="11"/>
                  </a:cubicBezTo>
                  <a:cubicBezTo>
                    <a:pt x="1913" y="25"/>
                    <a:pt x="1609" y="42"/>
                    <a:pt x="1274" y="59"/>
                  </a:cubicBezTo>
                  <a:cubicBezTo>
                    <a:pt x="939" y="75"/>
                    <a:pt x="635" y="90"/>
                    <a:pt x="375" y="102"/>
                  </a:cubicBezTo>
                  <a:cubicBezTo>
                    <a:pt x="144" y="113"/>
                    <a:pt x="1" y="124"/>
                    <a:pt x="1" y="135"/>
                  </a:cubicBezTo>
                  <a:cubicBezTo>
                    <a:pt x="2" y="146"/>
                    <a:pt x="144" y="156"/>
                    <a:pt x="375" y="160"/>
                  </a:cubicBezTo>
                  <a:cubicBezTo>
                    <a:pt x="416" y="160"/>
                    <a:pt x="458" y="160"/>
                    <a:pt x="504" y="160"/>
                  </a:cubicBezTo>
                  <a:cubicBezTo>
                    <a:pt x="718" y="160"/>
                    <a:pt x="987" y="155"/>
                    <a:pt x="1278" y="140"/>
                  </a:cubicBezTo>
                  <a:cubicBezTo>
                    <a:pt x="1630" y="123"/>
                    <a:pt x="1949" y="95"/>
                    <a:pt x="2178" y="69"/>
                  </a:cubicBezTo>
                  <a:cubicBezTo>
                    <a:pt x="2408" y="43"/>
                    <a:pt x="2549" y="18"/>
                    <a:pt x="2548" y="7"/>
                  </a:cubicBezTo>
                  <a:cubicBezTo>
                    <a:pt x="2547" y="2"/>
                    <a:pt x="2523" y="0"/>
                    <a:pt x="24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2352400" y="4184763"/>
              <a:ext cx="113900" cy="52300"/>
            </a:xfrm>
            <a:custGeom>
              <a:avLst/>
              <a:gdLst/>
              <a:ahLst/>
              <a:cxnLst/>
              <a:rect l="l" t="t" r="r" b="b"/>
              <a:pathLst>
                <a:path w="4556" h="2092" extrusionOk="0">
                  <a:moveTo>
                    <a:pt x="2670" y="0"/>
                  </a:moveTo>
                  <a:cubicBezTo>
                    <a:pt x="2113" y="0"/>
                    <a:pt x="1315" y="104"/>
                    <a:pt x="1315" y="104"/>
                  </a:cubicBezTo>
                  <a:lnTo>
                    <a:pt x="1820" y="487"/>
                  </a:lnTo>
                  <a:cubicBezTo>
                    <a:pt x="1820" y="487"/>
                    <a:pt x="1038" y="665"/>
                    <a:pt x="635" y="941"/>
                  </a:cubicBezTo>
                  <a:cubicBezTo>
                    <a:pt x="232" y="1217"/>
                    <a:pt x="0" y="1699"/>
                    <a:pt x="0" y="1699"/>
                  </a:cubicBezTo>
                  <a:lnTo>
                    <a:pt x="1666" y="1566"/>
                  </a:lnTo>
                  <a:lnTo>
                    <a:pt x="1666" y="1566"/>
                  </a:lnTo>
                  <a:cubicBezTo>
                    <a:pt x="1666" y="1566"/>
                    <a:pt x="506" y="1853"/>
                    <a:pt x="436" y="1897"/>
                  </a:cubicBezTo>
                  <a:cubicBezTo>
                    <a:pt x="293" y="1987"/>
                    <a:pt x="458" y="2035"/>
                    <a:pt x="458" y="2035"/>
                  </a:cubicBezTo>
                  <a:lnTo>
                    <a:pt x="3613" y="1958"/>
                  </a:lnTo>
                  <a:lnTo>
                    <a:pt x="4459" y="2091"/>
                  </a:lnTo>
                  <a:lnTo>
                    <a:pt x="4555" y="549"/>
                  </a:lnTo>
                  <a:lnTo>
                    <a:pt x="3645" y="557"/>
                  </a:lnTo>
                  <a:cubicBezTo>
                    <a:pt x="3645" y="557"/>
                    <a:pt x="3387" y="265"/>
                    <a:pt x="3175" y="77"/>
                  </a:cubicBezTo>
                  <a:cubicBezTo>
                    <a:pt x="3111" y="20"/>
                    <a:pt x="2913" y="0"/>
                    <a:pt x="2670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2353150" y="4221088"/>
              <a:ext cx="55450" cy="5900"/>
            </a:xfrm>
            <a:custGeom>
              <a:avLst/>
              <a:gdLst/>
              <a:ahLst/>
              <a:cxnLst/>
              <a:rect l="l" t="t" r="r" b="b"/>
              <a:pathLst>
                <a:path w="2218" h="236" extrusionOk="0">
                  <a:moveTo>
                    <a:pt x="1890" y="0"/>
                  </a:moveTo>
                  <a:cubicBezTo>
                    <a:pt x="1688" y="0"/>
                    <a:pt x="1409" y="10"/>
                    <a:pt x="1102" y="39"/>
                  </a:cubicBezTo>
                  <a:cubicBezTo>
                    <a:pt x="794" y="68"/>
                    <a:pt x="518" y="110"/>
                    <a:pt x="319" y="149"/>
                  </a:cubicBezTo>
                  <a:cubicBezTo>
                    <a:pt x="121" y="187"/>
                    <a:pt x="1" y="220"/>
                    <a:pt x="2" y="231"/>
                  </a:cubicBezTo>
                  <a:cubicBezTo>
                    <a:pt x="3" y="234"/>
                    <a:pt x="11" y="236"/>
                    <a:pt x="25" y="236"/>
                  </a:cubicBezTo>
                  <a:cubicBezTo>
                    <a:pt x="128" y="236"/>
                    <a:pt x="573" y="170"/>
                    <a:pt x="1109" y="120"/>
                  </a:cubicBezTo>
                  <a:cubicBezTo>
                    <a:pt x="1720" y="61"/>
                    <a:pt x="2217" y="46"/>
                    <a:pt x="2217" y="22"/>
                  </a:cubicBezTo>
                  <a:cubicBezTo>
                    <a:pt x="2217" y="11"/>
                    <a:pt x="2092" y="1"/>
                    <a:pt x="1890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2358425" y="4211188"/>
              <a:ext cx="47850" cy="7075"/>
            </a:xfrm>
            <a:custGeom>
              <a:avLst/>
              <a:gdLst/>
              <a:ahLst/>
              <a:cxnLst/>
              <a:rect l="l" t="t" r="r" b="b"/>
              <a:pathLst>
                <a:path w="1914" h="283" extrusionOk="0">
                  <a:moveTo>
                    <a:pt x="1868" y="1"/>
                  </a:moveTo>
                  <a:cubicBezTo>
                    <a:pt x="1747" y="1"/>
                    <a:pt x="1382" y="40"/>
                    <a:pt x="951" y="101"/>
                  </a:cubicBezTo>
                  <a:cubicBezTo>
                    <a:pt x="424" y="176"/>
                    <a:pt x="1" y="254"/>
                    <a:pt x="4" y="276"/>
                  </a:cubicBezTo>
                  <a:cubicBezTo>
                    <a:pt x="4" y="280"/>
                    <a:pt x="18" y="282"/>
                    <a:pt x="44" y="282"/>
                  </a:cubicBezTo>
                  <a:cubicBezTo>
                    <a:pt x="164" y="282"/>
                    <a:pt x="530" y="243"/>
                    <a:pt x="962" y="181"/>
                  </a:cubicBezTo>
                  <a:cubicBezTo>
                    <a:pt x="1489" y="107"/>
                    <a:pt x="1913" y="29"/>
                    <a:pt x="1910" y="7"/>
                  </a:cubicBezTo>
                  <a:cubicBezTo>
                    <a:pt x="1909" y="3"/>
                    <a:pt x="1894" y="1"/>
                    <a:pt x="1868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3854050" y="4849113"/>
              <a:ext cx="226025" cy="31100"/>
            </a:xfrm>
            <a:custGeom>
              <a:avLst/>
              <a:gdLst/>
              <a:ahLst/>
              <a:cxnLst/>
              <a:rect l="l" t="t" r="r" b="b"/>
              <a:pathLst>
                <a:path w="9041" h="1244" extrusionOk="0">
                  <a:moveTo>
                    <a:pt x="0" y="1"/>
                  </a:moveTo>
                  <a:lnTo>
                    <a:pt x="0" y="1243"/>
                  </a:lnTo>
                  <a:lnTo>
                    <a:pt x="9041" y="1243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853650" y="4848738"/>
              <a:ext cx="226825" cy="31850"/>
            </a:xfrm>
            <a:custGeom>
              <a:avLst/>
              <a:gdLst/>
              <a:ahLst/>
              <a:cxnLst/>
              <a:rect l="l" t="t" r="r" b="b"/>
              <a:pathLst>
                <a:path w="9073" h="1274" extrusionOk="0">
                  <a:moveTo>
                    <a:pt x="9041" y="32"/>
                  </a:moveTo>
                  <a:lnTo>
                    <a:pt x="9041" y="1243"/>
                  </a:lnTo>
                  <a:lnTo>
                    <a:pt x="31" y="1243"/>
                  </a:lnTo>
                  <a:lnTo>
                    <a:pt x="31" y="32"/>
                  </a:lnTo>
                  <a:close/>
                  <a:moveTo>
                    <a:pt x="1" y="0"/>
                  </a:moveTo>
                  <a:lnTo>
                    <a:pt x="1" y="1273"/>
                  </a:lnTo>
                  <a:lnTo>
                    <a:pt x="9072" y="1273"/>
                  </a:lnTo>
                  <a:lnTo>
                    <a:pt x="9072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3875000" y="4869838"/>
              <a:ext cx="184375" cy="160525"/>
            </a:xfrm>
            <a:custGeom>
              <a:avLst/>
              <a:gdLst/>
              <a:ahLst/>
              <a:cxnLst/>
              <a:rect l="l" t="t" r="r" b="b"/>
              <a:pathLst>
                <a:path w="7375" h="6421" extrusionOk="0">
                  <a:moveTo>
                    <a:pt x="1" y="1"/>
                  </a:moveTo>
                  <a:lnTo>
                    <a:pt x="1301" y="6421"/>
                  </a:lnTo>
                  <a:lnTo>
                    <a:pt x="6117" y="6421"/>
                  </a:lnTo>
                  <a:lnTo>
                    <a:pt x="7375" y="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3875000" y="5015163"/>
              <a:ext cx="184375" cy="23900"/>
            </a:xfrm>
            <a:custGeom>
              <a:avLst/>
              <a:gdLst/>
              <a:ahLst/>
              <a:cxnLst/>
              <a:rect l="l" t="t" r="r" b="b"/>
              <a:pathLst>
                <a:path w="7375" h="956" extrusionOk="0">
                  <a:moveTo>
                    <a:pt x="1" y="1"/>
                  </a:moveTo>
                  <a:lnTo>
                    <a:pt x="695" y="955"/>
                  </a:lnTo>
                  <a:lnTo>
                    <a:pt x="6547" y="955"/>
                  </a:lnTo>
                  <a:lnTo>
                    <a:pt x="7375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957025" y="4542388"/>
              <a:ext cx="2150" cy="332175"/>
            </a:xfrm>
            <a:custGeom>
              <a:avLst/>
              <a:gdLst/>
              <a:ahLst/>
              <a:cxnLst/>
              <a:rect l="l" t="t" r="r" b="b"/>
              <a:pathLst>
                <a:path w="86" h="13287" extrusionOk="0">
                  <a:moveTo>
                    <a:pt x="24" y="1"/>
                  </a:moveTo>
                  <a:cubicBezTo>
                    <a:pt x="7" y="1"/>
                    <a:pt x="1" y="2975"/>
                    <a:pt x="11" y="6643"/>
                  </a:cubicBezTo>
                  <a:cubicBezTo>
                    <a:pt x="22" y="10312"/>
                    <a:pt x="44" y="13286"/>
                    <a:pt x="62" y="13286"/>
                  </a:cubicBezTo>
                  <a:cubicBezTo>
                    <a:pt x="79" y="13286"/>
                    <a:pt x="85" y="10312"/>
                    <a:pt x="76" y="6643"/>
                  </a:cubicBezTo>
                  <a:cubicBezTo>
                    <a:pt x="65" y="2975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987350" y="4688438"/>
              <a:ext cx="21625" cy="176225"/>
            </a:xfrm>
            <a:custGeom>
              <a:avLst/>
              <a:gdLst/>
              <a:ahLst/>
              <a:cxnLst/>
              <a:rect l="l" t="t" r="r" b="b"/>
              <a:pathLst>
                <a:path w="865" h="7049" extrusionOk="0">
                  <a:moveTo>
                    <a:pt x="863" y="1"/>
                  </a:moveTo>
                  <a:cubicBezTo>
                    <a:pt x="860" y="1"/>
                    <a:pt x="848" y="23"/>
                    <a:pt x="827" y="65"/>
                  </a:cubicBezTo>
                  <a:cubicBezTo>
                    <a:pt x="803" y="113"/>
                    <a:pt x="772" y="176"/>
                    <a:pt x="735" y="252"/>
                  </a:cubicBezTo>
                  <a:cubicBezTo>
                    <a:pt x="716" y="294"/>
                    <a:pt x="693" y="339"/>
                    <a:pt x="670" y="389"/>
                  </a:cubicBezTo>
                  <a:cubicBezTo>
                    <a:pt x="650" y="442"/>
                    <a:pt x="628" y="498"/>
                    <a:pt x="605" y="557"/>
                  </a:cubicBezTo>
                  <a:cubicBezTo>
                    <a:pt x="581" y="618"/>
                    <a:pt x="557" y="683"/>
                    <a:pt x="531" y="751"/>
                  </a:cubicBezTo>
                  <a:cubicBezTo>
                    <a:pt x="504" y="819"/>
                    <a:pt x="484" y="894"/>
                    <a:pt x="459" y="971"/>
                  </a:cubicBezTo>
                  <a:cubicBezTo>
                    <a:pt x="353" y="1280"/>
                    <a:pt x="270" y="1659"/>
                    <a:pt x="191" y="2082"/>
                  </a:cubicBezTo>
                  <a:cubicBezTo>
                    <a:pt x="121" y="2507"/>
                    <a:pt x="70" y="2977"/>
                    <a:pt x="45" y="3472"/>
                  </a:cubicBezTo>
                  <a:cubicBezTo>
                    <a:pt x="1" y="4465"/>
                    <a:pt x="64" y="5364"/>
                    <a:pt x="136" y="6009"/>
                  </a:cubicBezTo>
                  <a:cubicBezTo>
                    <a:pt x="171" y="6332"/>
                    <a:pt x="207" y="6592"/>
                    <a:pt x="235" y="6772"/>
                  </a:cubicBezTo>
                  <a:cubicBezTo>
                    <a:pt x="250" y="6856"/>
                    <a:pt x="262" y="6924"/>
                    <a:pt x="270" y="6978"/>
                  </a:cubicBezTo>
                  <a:cubicBezTo>
                    <a:pt x="279" y="7024"/>
                    <a:pt x="285" y="7049"/>
                    <a:pt x="287" y="7049"/>
                  </a:cubicBezTo>
                  <a:cubicBezTo>
                    <a:pt x="287" y="7049"/>
                    <a:pt x="287" y="7049"/>
                    <a:pt x="287" y="7049"/>
                  </a:cubicBezTo>
                  <a:cubicBezTo>
                    <a:pt x="290" y="7049"/>
                    <a:pt x="288" y="7023"/>
                    <a:pt x="283" y="6976"/>
                  </a:cubicBezTo>
                  <a:cubicBezTo>
                    <a:pt x="277" y="6921"/>
                    <a:pt x="269" y="6852"/>
                    <a:pt x="261" y="6769"/>
                  </a:cubicBezTo>
                  <a:cubicBezTo>
                    <a:pt x="239" y="6588"/>
                    <a:pt x="210" y="6328"/>
                    <a:pt x="180" y="6005"/>
                  </a:cubicBezTo>
                  <a:cubicBezTo>
                    <a:pt x="121" y="5359"/>
                    <a:pt x="65" y="4463"/>
                    <a:pt x="110" y="3476"/>
                  </a:cubicBezTo>
                  <a:cubicBezTo>
                    <a:pt x="134" y="2983"/>
                    <a:pt x="184" y="2515"/>
                    <a:pt x="249" y="2092"/>
                  </a:cubicBezTo>
                  <a:cubicBezTo>
                    <a:pt x="325" y="1671"/>
                    <a:pt x="403" y="1293"/>
                    <a:pt x="502" y="985"/>
                  </a:cubicBezTo>
                  <a:cubicBezTo>
                    <a:pt x="526" y="907"/>
                    <a:pt x="545" y="833"/>
                    <a:pt x="569" y="764"/>
                  </a:cubicBezTo>
                  <a:cubicBezTo>
                    <a:pt x="593" y="696"/>
                    <a:pt x="617" y="631"/>
                    <a:pt x="639" y="570"/>
                  </a:cubicBezTo>
                  <a:cubicBezTo>
                    <a:pt x="660" y="510"/>
                    <a:pt x="680" y="454"/>
                    <a:pt x="699" y="402"/>
                  </a:cubicBezTo>
                  <a:cubicBezTo>
                    <a:pt x="720" y="351"/>
                    <a:pt x="740" y="306"/>
                    <a:pt x="758" y="263"/>
                  </a:cubicBezTo>
                  <a:cubicBezTo>
                    <a:pt x="791" y="184"/>
                    <a:pt x="818" y="120"/>
                    <a:pt x="839" y="70"/>
                  </a:cubicBezTo>
                  <a:cubicBezTo>
                    <a:pt x="856" y="26"/>
                    <a:pt x="865" y="2"/>
                    <a:pt x="863" y="1"/>
                  </a:cubicBezTo>
                  <a:cubicBezTo>
                    <a:pt x="863" y="1"/>
                    <a:pt x="863" y="1"/>
                    <a:pt x="86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973775" y="4628313"/>
              <a:ext cx="29425" cy="247350"/>
            </a:xfrm>
            <a:custGeom>
              <a:avLst/>
              <a:gdLst/>
              <a:ahLst/>
              <a:cxnLst/>
              <a:rect l="l" t="t" r="r" b="b"/>
              <a:pathLst>
                <a:path w="1177" h="9894" extrusionOk="0">
                  <a:moveTo>
                    <a:pt x="1175" y="0"/>
                  </a:moveTo>
                  <a:cubicBezTo>
                    <a:pt x="1173" y="0"/>
                    <a:pt x="1158" y="33"/>
                    <a:pt x="1134" y="94"/>
                  </a:cubicBezTo>
                  <a:cubicBezTo>
                    <a:pt x="1108" y="162"/>
                    <a:pt x="1073" y="253"/>
                    <a:pt x="1028" y="367"/>
                  </a:cubicBezTo>
                  <a:cubicBezTo>
                    <a:pt x="1005" y="426"/>
                    <a:pt x="981" y="493"/>
                    <a:pt x="954" y="564"/>
                  </a:cubicBezTo>
                  <a:cubicBezTo>
                    <a:pt x="929" y="639"/>
                    <a:pt x="903" y="718"/>
                    <a:pt x="875" y="804"/>
                  </a:cubicBezTo>
                  <a:cubicBezTo>
                    <a:pt x="819" y="975"/>
                    <a:pt x="755" y="1170"/>
                    <a:pt x="697" y="1390"/>
                  </a:cubicBezTo>
                  <a:cubicBezTo>
                    <a:pt x="667" y="1500"/>
                    <a:pt x="635" y="1615"/>
                    <a:pt x="602" y="1734"/>
                  </a:cubicBezTo>
                  <a:cubicBezTo>
                    <a:pt x="574" y="1855"/>
                    <a:pt x="544" y="1981"/>
                    <a:pt x="514" y="2111"/>
                  </a:cubicBezTo>
                  <a:cubicBezTo>
                    <a:pt x="448" y="2370"/>
                    <a:pt x="400" y="2651"/>
                    <a:pt x="340" y="2945"/>
                  </a:cubicBezTo>
                  <a:cubicBezTo>
                    <a:pt x="237" y="3537"/>
                    <a:pt x="147" y="4192"/>
                    <a:pt x="87" y="4883"/>
                  </a:cubicBezTo>
                  <a:cubicBezTo>
                    <a:pt x="29" y="5574"/>
                    <a:pt x="7" y="6235"/>
                    <a:pt x="0" y="6836"/>
                  </a:cubicBezTo>
                  <a:cubicBezTo>
                    <a:pt x="2" y="7436"/>
                    <a:pt x="14" y="7977"/>
                    <a:pt x="45" y="8430"/>
                  </a:cubicBezTo>
                  <a:cubicBezTo>
                    <a:pt x="56" y="8657"/>
                    <a:pt x="74" y="8862"/>
                    <a:pt x="89" y="9042"/>
                  </a:cubicBezTo>
                  <a:cubicBezTo>
                    <a:pt x="103" y="9222"/>
                    <a:pt x="117" y="9376"/>
                    <a:pt x="133" y="9503"/>
                  </a:cubicBezTo>
                  <a:cubicBezTo>
                    <a:pt x="147" y="9624"/>
                    <a:pt x="158" y="9720"/>
                    <a:pt x="167" y="9793"/>
                  </a:cubicBezTo>
                  <a:cubicBezTo>
                    <a:pt x="176" y="9859"/>
                    <a:pt x="181" y="9894"/>
                    <a:pt x="184" y="9894"/>
                  </a:cubicBezTo>
                  <a:cubicBezTo>
                    <a:pt x="186" y="9893"/>
                    <a:pt x="185" y="9858"/>
                    <a:pt x="180" y="9792"/>
                  </a:cubicBezTo>
                  <a:cubicBezTo>
                    <a:pt x="174" y="9719"/>
                    <a:pt x="167" y="9622"/>
                    <a:pt x="158" y="9500"/>
                  </a:cubicBezTo>
                  <a:cubicBezTo>
                    <a:pt x="146" y="9373"/>
                    <a:pt x="135" y="9219"/>
                    <a:pt x="124" y="9039"/>
                  </a:cubicBezTo>
                  <a:cubicBezTo>
                    <a:pt x="113" y="8859"/>
                    <a:pt x="98" y="8655"/>
                    <a:pt x="90" y="8428"/>
                  </a:cubicBezTo>
                  <a:cubicBezTo>
                    <a:pt x="66" y="7976"/>
                    <a:pt x="58" y="7435"/>
                    <a:pt x="60" y="6836"/>
                  </a:cubicBezTo>
                  <a:cubicBezTo>
                    <a:pt x="69" y="6237"/>
                    <a:pt x="94" y="5578"/>
                    <a:pt x="151" y="4889"/>
                  </a:cubicBezTo>
                  <a:cubicBezTo>
                    <a:pt x="212" y="4200"/>
                    <a:pt x="299" y="3547"/>
                    <a:pt x="399" y="2956"/>
                  </a:cubicBezTo>
                  <a:cubicBezTo>
                    <a:pt x="457" y="2663"/>
                    <a:pt x="503" y="2381"/>
                    <a:pt x="566" y="2122"/>
                  </a:cubicBezTo>
                  <a:cubicBezTo>
                    <a:pt x="595" y="1992"/>
                    <a:pt x="623" y="1867"/>
                    <a:pt x="651" y="1746"/>
                  </a:cubicBezTo>
                  <a:cubicBezTo>
                    <a:pt x="682" y="1627"/>
                    <a:pt x="712" y="1512"/>
                    <a:pt x="742" y="1403"/>
                  </a:cubicBezTo>
                  <a:cubicBezTo>
                    <a:pt x="796" y="1183"/>
                    <a:pt x="857" y="987"/>
                    <a:pt x="910" y="815"/>
                  </a:cubicBezTo>
                  <a:cubicBezTo>
                    <a:pt x="936" y="729"/>
                    <a:pt x="960" y="648"/>
                    <a:pt x="983" y="574"/>
                  </a:cubicBezTo>
                  <a:cubicBezTo>
                    <a:pt x="1008" y="502"/>
                    <a:pt x="1031" y="435"/>
                    <a:pt x="1052" y="375"/>
                  </a:cubicBezTo>
                  <a:cubicBezTo>
                    <a:pt x="1091" y="260"/>
                    <a:pt x="1122" y="167"/>
                    <a:pt x="1146" y="98"/>
                  </a:cubicBezTo>
                  <a:cubicBezTo>
                    <a:pt x="1167" y="35"/>
                    <a:pt x="1177" y="1"/>
                    <a:pt x="1175" y="0"/>
                  </a:cubicBezTo>
                  <a:cubicBezTo>
                    <a:pt x="1175" y="0"/>
                    <a:pt x="1175" y="0"/>
                    <a:pt x="117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901175" y="4552463"/>
              <a:ext cx="43150" cy="335225"/>
            </a:xfrm>
            <a:custGeom>
              <a:avLst/>
              <a:gdLst/>
              <a:ahLst/>
              <a:cxnLst/>
              <a:rect l="l" t="t" r="r" b="b"/>
              <a:pathLst>
                <a:path w="1726" h="1340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2" y="12"/>
                    <a:pt x="7" y="34"/>
                  </a:cubicBezTo>
                  <a:cubicBezTo>
                    <a:pt x="14" y="60"/>
                    <a:pt x="20" y="94"/>
                    <a:pt x="30" y="135"/>
                  </a:cubicBezTo>
                  <a:cubicBezTo>
                    <a:pt x="53" y="227"/>
                    <a:pt x="84" y="355"/>
                    <a:pt x="124" y="518"/>
                  </a:cubicBezTo>
                  <a:cubicBezTo>
                    <a:pt x="166" y="684"/>
                    <a:pt x="217" y="887"/>
                    <a:pt x="269" y="1125"/>
                  </a:cubicBezTo>
                  <a:cubicBezTo>
                    <a:pt x="323" y="1362"/>
                    <a:pt x="389" y="1631"/>
                    <a:pt x="448" y="1932"/>
                  </a:cubicBezTo>
                  <a:cubicBezTo>
                    <a:pt x="511" y="2232"/>
                    <a:pt x="580" y="2560"/>
                    <a:pt x="644" y="2915"/>
                  </a:cubicBezTo>
                  <a:cubicBezTo>
                    <a:pt x="713" y="3268"/>
                    <a:pt x="774" y="3648"/>
                    <a:pt x="841" y="4047"/>
                  </a:cubicBezTo>
                  <a:cubicBezTo>
                    <a:pt x="969" y="4847"/>
                    <a:pt x="1090" y="5730"/>
                    <a:pt x="1196" y="6659"/>
                  </a:cubicBezTo>
                  <a:cubicBezTo>
                    <a:pt x="1401" y="8517"/>
                    <a:pt x="1514" y="10206"/>
                    <a:pt x="1593" y="11430"/>
                  </a:cubicBezTo>
                  <a:cubicBezTo>
                    <a:pt x="1631" y="12037"/>
                    <a:pt x="1662" y="12531"/>
                    <a:pt x="1684" y="12878"/>
                  </a:cubicBezTo>
                  <a:cubicBezTo>
                    <a:pt x="1695" y="13046"/>
                    <a:pt x="1704" y="13178"/>
                    <a:pt x="1710" y="13272"/>
                  </a:cubicBezTo>
                  <a:cubicBezTo>
                    <a:pt x="1714" y="13314"/>
                    <a:pt x="1717" y="13348"/>
                    <a:pt x="1719" y="13375"/>
                  </a:cubicBezTo>
                  <a:cubicBezTo>
                    <a:pt x="1721" y="13397"/>
                    <a:pt x="1723" y="13409"/>
                    <a:pt x="1724" y="13409"/>
                  </a:cubicBezTo>
                  <a:cubicBezTo>
                    <a:pt x="1724" y="13409"/>
                    <a:pt x="1724" y="13409"/>
                    <a:pt x="1724" y="13409"/>
                  </a:cubicBezTo>
                  <a:cubicBezTo>
                    <a:pt x="1725" y="13409"/>
                    <a:pt x="1726" y="13398"/>
                    <a:pt x="1726" y="13374"/>
                  </a:cubicBezTo>
                  <a:cubicBezTo>
                    <a:pt x="1725" y="13348"/>
                    <a:pt x="1724" y="13314"/>
                    <a:pt x="1723" y="13272"/>
                  </a:cubicBezTo>
                  <a:cubicBezTo>
                    <a:pt x="1720" y="13177"/>
                    <a:pt x="1715" y="13045"/>
                    <a:pt x="1709" y="12877"/>
                  </a:cubicBezTo>
                  <a:cubicBezTo>
                    <a:pt x="1695" y="12535"/>
                    <a:pt x="1672" y="12039"/>
                    <a:pt x="1638" y="11427"/>
                  </a:cubicBezTo>
                  <a:cubicBezTo>
                    <a:pt x="1572" y="10203"/>
                    <a:pt x="1466" y="8512"/>
                    <a:pt x="1259" y="6652"/>
                  </a:cubicBezTo>
                  <a:cubicBezTo>
                    <a:pt x="1154" y="5722"/>
                    <a:pt x="1030" y="4838"/>
                    <a:pt x="900" y="4038"/>
                  </a:cubicBezTo>
                  <a:cubicBezTo>
                    <a:pt x="831" y="3639"/>
                    <a:pt x="768" y="3258"/>
                    <a:pt x="696" y="2905"/>
                  </a:cubicBezTo>
                  <a:cubicBezTo>
                    <a:pt x="630" y="2550"/>
                    <a:pt x="559" y="2221"/>
                    <a:pt x="493" y="1922"/>
                  </a:cubicBezTo>
                  <a:cubicBezTo>
                    <a:pt x="431" y="1622"/>
                    <a:pt x="361" y="1354"/>
                    <a:pt x="304" y="1117"/>
                  </a:cubicBezTo>
                  <a:cubicBezTo>
                    <a:pt x="248" y="879"/>
                    <a:pt x="194" y="677"/>
                    <a:pt x="148" y="512"/>
                  </a:cubicBezTo>
                  <a:cubicBezTo>
                    <a:pt x="103" y="350"/>
                    <a:pt x="69" y="223"/>
                    <a:pt x="42" y="131"/>
                  </a:cubicBezTo>
                  <a:cubicBezTo>
                    <a:pt x="31" y="91"/>
                    <a:pt x="21" y="59"/>
                    <a:pt x="14" y="33"/>
                  </a:cubicBezTo>
                  <a:cubicBezTo>
                    <a:pt x="7" y="11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883625" y="4559538"/>
              <a:ext cx="108675" cy="194100"/>
            </a:xfrm>
            <a:custGeom>
              <a:avLst/>
              <a:gdLst/>
              <a:ahLst/>
              <a:cxnLst/>
              <a:rect l="l" t="t" r="r" b="b"/>
              <a:pathLst>
                <a:path w="4347" h="7764" extrusionOk="0">
                  <a:moveTo>
                    <a:pt x="2025" y="1"/>
                  </a:moveTo>
                  <a:cubicBezTo>
                    <a:pt x="1606" y="1"/>
                    <a:pt x="1216" y="253"/>
                    <a:pt x="959" y="585"/>
                  </a:cubicBezTo>
                  <a:cubicBezTo>
                    <a:pt x="701" y="920"/>
                    <a:pt x="558" y="1329"/>
                    <a:pt x="441" y="1735"/>
                  </a:cubicBezTo>
                  <a:cubicBezTo>
                    <a:pt x="156" y="2728"/>
                    <a:pt x="0" y="3771"/>
                    <a:pt x="123" y="4797"/>
                  </a:cubicBezTo>
                  <a:cubicBezTo>
                    <a:pt x="244" y="5822"/>
                    <a:pt x="661" y="6832"/>
                    <a:pt x="1397" y="7556"/>
                  </a:cubicBezTo>
                  <a:cubicBezTo>
                    <a:pt x="1502" y="7660"/>
                    <a:pt x="1634" y="7763"/>
                    <a:pt x="1775" y="7763"/>
                  </a:cubicBezTo>
                  <a:cubicBezTo>
                    <a:pt x="1795" y="7763"/>
                    <a:pt x="1815" y="7761"/>
                    <a:pt x="1835" y="7757"/>
                  </a:cubicBezTo>
                  <a:cubicBezTo>
                    <a:pt x="1925" y="7738"/>
                    <a:pt x="1998" y="7676"/>
                    <a:pt x="2066" y="7614"/>
                  </a:cubicBezTo>
                  <a:cubicBezTo>
                    <a:pt x="3512" y="6308"/>
                    <a:pt x="4347" y="4352"/>
                    <a:pt x="4290" y="2405"/>
                  </a:cubicBezTo>
                  <a:cubicBezTo>
                    <a:pt x="4279" y="2014"/>
                    <a:pt x="4227" y="1608"/>
                    <a:pt x="4012" y="1284"/>
                  </a:cubicBezTo>
                  <a:cubicBezTo>
                    <a:pt x="3827" y="1007"/>
                    <a:pt x="3435" y="716"/>
                    <a:pt x="3096" y="716"/>
                  </a:cubicBezTo>
                  <a:cubicBezTo>
                    <a:pt x="3037" y="716"/>
                    <a:pt x="2979" y="725"/>
                    <a:pt x="2925" y="744"/>
                  </a:cubicBezTo>
                  <a:cubicBezTo>
                    <a:pt x="2885" y="323"/>
                    <a:pt x="2459" y="5"/>
                    <a:pt x="2036" y="1"/>
                  </a:cubicBezTo>
                  <a:cubicBezTo>
                    <a:pt x="2032" y="1"/>
                    <a:pt x="2029" y="1"/>
                    <a:pt x="2025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820100" y="4455213"/>
              <a:ext cx="57650" cy="66950"/>
            </a:xfrm>
            <a:custGeom>
              <a:avLst/>
              <a:gdLst/>
              <a:ahLst/>
              <a:cxnLst/>
              <a:rect l="l" t="t" r="r" b="b"/>
              <a:pathLst>
                <a:path w="2306" h="2678" extrusionOk="0">
                  <a:moveTo>
                    <a:pt x="364" y="0"/>
                  </a:moveTo>
                  <a:lnTo>
                    <a:pt x="1" y="206"/>
                  </a:lnTo>
                  <a:cubicBezTo>
                    <a:pt x="526" y="1012"/>
                    <a:pt x="1051" y="1818"/>
                    <a:pt x="1577" y="2624"/>
                  </a:cubicBezTo>
                  <a:cubicBezTo>
                    <a:pt x="1593" y="2649"/>
                    <a:pt x="1615" y="2678"/>
                    <a:pt x="1644" y="2678"/>
                  </a:cubicBezTo>
                  <a:cubicBezTo>
                    <a:pt x="1646" y="2678"/>
                    <a:pt x="1647" y="2678"/>
                    <a:pt x="1648" y="2677"/>
                  </a:cubicBezTo>
                  <a:cubicBezTo>
                    <a:pt x="1677" y="2675"/>
                    <a:pt x="1695" y="2647"/>
                    <a:pt x="1709" y="2622"/>
                  </a:cubicBezTo>
                  <a:cubicBezTo>
                    <a:pt x="1908" y="2262"/>
                    <a:pt x="2107" y="1902"/>
                    <a:pt x="2306" y="1542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3820100" y="4455213"/>
              <a:ext cx="57650" cy="66950"/>
            </a:xfrm>
            <a:custGeom>
              <a:avLst/>
              <a:gdLst/>
              <a:ahLst/>
              <a:cxnLst/>
              <a:rect l="l" t="t" r="r" b="b"/>
              <a:pathLst>
                <a:path w="2306" h="2678" extrusionOk="0">
                  <a:moveTo>
                    <a:pt x="364" y="0"/>
                  </a:moveTo>
                  <a:lnTo>
                    <a:pt x="1" y="206"/>
                  </a:lnTo>
                  <a:cubicBezTo>
                    <a:pt x="526" y="1012"/>
                    <a:pt x="1051" y="1818"/>
                    <a:pt x="1577" y="2624"/>
                  </a:cubicBezTo>
                  <a:cubicBezTo>
                    <a:pt x="1593" y="2649"/>
                    <a:pt x="1615" y="2678"/>
                    <a:pt x="1644" y="2678"/>
                  </a:cubicBezTo>
                  <a:cubicBezTo>
                    <a:pt x="1646" y="2678"/>
                    <a:pt x="1647" y="2678"/>
                    <a:pt x="1648" y="2677"/>
                  </a:cubicBezTo>
                  <a:cubicBezTo>
                    <a:pt x="1677" y="2675"/>
                    <a:pt x="1695" y="2647"/>
                    <a:pt x="1709" y="2622"/>
                  </a:cubicBezTo>
                  <a:cubicBezTo>
                    <a:pt x="1908" y="2262"/>
                    <a:pt x="2107" y="1902"/>
                    <a:pt x="2306" y="1542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3819450" y="4425988"/>
              <a:ext cx="153075" cy="116425"/>
            </a:xfrm>
            <a:custGeom>
              <a:avLst/>
              <a:gdLst/>
              <a:ahLst/>
              <a:cxnLst/>
              <a:rect l="l" t="t" r="r" b="b"/>
              <a:pathLst>
                <a:path w="6123" h="4657" extrusionOk="0">
                  <a:moveTo>
                    <a:pt x="2751" y="0"/>
                  </a:moveTo>
                  <a:cubicBezTo>
                    <a:pt x="1771" y="0"/>
                    <a:pt x="801" y="432"/>
                    <a:pt x="117" y="1137"/>
                  </a:cubicBezTo>
                  <a:cubicBezTo>
                    <a:pt x="60" y="1196"/>
                    <a:pt x="0" y="1273"/>
                    <a:pt x="21" y="1353"/>
                  </a:cubicBezTo>
                  <a:cubicBezTo>
                    <a:pt x="38" y="1414"/>
                    <a:pt x="97" y="1452"/>
                    <a:pt x="152" y="1485"/>
                  </a:cubicBezTo>
                  <a:cubicBezTo>
                    <a:pt x="1944" y="2542"/>
                    <a:pt x="3736" y="3599"/>
                    <a:pt x="5527" y="4657"/>
                  </a:cubicBezTo>
                  <a:cubicBezTo>
                    <a:pt x="6123" y="3777"/>
                    <a:pt x="6105" y="2551"/>
                    <a:pt x="5587" y="1623"/>
                  </a:cubicBezTo>
                  <a:cubicBezTo>
                    <a:pt x="5068" y="697"/>
                    <a:pt x="4049" y="85"/>
                    <a:pt x="2990" y="9"/>
                  </a:cubicBezTo>
                  <a:cubicBezTo>
                    <a:pt x="2910" y="3"/>
                    <a:pt x="2831" y="0"/>
                    <a:pt x="2751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842600" y="4437288"/>
              <a:ext cx="116125" cy="105500"/>
            </a:xfrm>
            <a:custGeom>
              <a:avLst/>
              <a:gdLst/>
              <a:ahLst/>
              <a:cxnLst/>
              <a:rect l="l" t="t" r="r" b="b"/>
              <a:pathLst>
                <a:path w="4645" h="4220" extrusionOk="0">
                  <a:moveTo>
                    <a:pt x="343" y="1"/>
                  </a:moveTo>
                  <a:cubicBezTo>
                    <a:pt x="319" y="1"/>
                    <a:pt x="296" y="1"/>
                    <a:pt x="275" y="1"/>
                  </a:cubicBezTo>
                  <a:cubicBezTo>
                    <a:pt x="271" y="1"/>
                    <a:pt x="267" y="1"/>
                    <a:pt x="262" y="1"/>
                  </a:cubicBezTo>
                  <a:cubicBezTo>
                    <a:pt x="180" y="1"/>
                    <a:pt x="116" y="9"/>
                    <a:pt x="72" y="11"/>
                  </a:cubicBezTo>
                  <a:cubicBezTo>
                    <a:pt x="25" y="15"/>
                    <a:pt x="1" y="18"/>
                    <a:pt x="1" y="20"/>
                  </a:cubicBezTo>
                  <a:cubicBezTo>
                    <a:pt x="2" y="26"/>
                    <a:pt x="99" y="23"/>
                    <a:pt x="274" y="27"/>
                  </a:cubicBezTo>
                  <a:cubicBezTo>
                    <a:pt x="450" y="30"/>
                    <a:pt x="705" y="49"/>
                    <a:pt x="1013" y="105"/>
                  </a:cubicBezTo>
                  <a:cubicBezTo>
                    <a:pt x="1625" y="215"/>
                    <a:pt x="2467" y="527"/>
                    <a:pt x="3180" y="1171"/>
                  </a:cubicBezTo>
                  <a:cubicBezTo>
                    <a:pt x="3891" y="1816"/>
                    <a:pt x="4286" y="2623"/>
                    <a:pt x="4456" y="3222"/>
                  </a:cubicBezTo>
                  <a:cubicBezTo>
                    <a:pt x="4543" y="3523"/>
                    <a:pt x="4587" y="3773"/>
                    <a:pt x="4607" y="3948"/>
                  </a:cubicBezTo>
                  <a:cubicBezTo>
                    <a:pt x="4629" y="4122"/>
                    <a:pt x="4636" y="4220"/>
                    <a:pt x="4642" y="4220"/>
                  </a:cubicBezTo>
                  <a:cubicBezTo>
                    <a:pt x="4644" y="4219"/>
                    <a:pt x="4644" y="4195"/>
                    <a:pt x="4643" y="4148"/>
                  </a:cubicBezTo>
                  <a:cubicBezTo>
                    <a:pt x="4641" y="4102"/>
                    <a:pt x="4642" y="4033"/>
                    <a:pt x="4633" y="3945"/>
                  </a:cubicBezTo>
                  <a:cubicBezTo>
                    <a:pt x="4620" y="3769"/>
                    <a:pt x="4582" y="3515"/>
                    <a:pt x="4499" y="3209"/>
                  </a:cubicBezTo>
                  <a:cubicBezTo>
                    <a:pt x="4417" y="2904"/>
                    <a:pt x="4281" y="2548"/>
                    <a:pt x="4072" y="2184"/>
                  </a:cubicBezTo>
                  <a:cubicBezTo>
                    <a:pt x="3865" y="1820"/>
                    <a:pt x="3581" y="1450"/>
                    <a:pt x="3223" y="1123"/>
                  </a:cubicBezTo>
                  <a:cubicBezTo>
                    <a:pt x="2862" y="799"/>
                    <a:pt x="2466" y="553"/>
                    <a:pt x="2082" y="384"/>
                  </a:cubicBezTo>
                  <a:cubicBezTo>
                    <a:pt x="1699" y="213"/>
                    <a:pt x="1332" y="112"/>
                    <a:pt x="1021" y="61"/>
                  </a:cubicBezTo>
                  <a:cubicBezTo>
                    <a:pt x="746" y="16"/>
                    <a:pt x="515" y="1"/>
                    <a:pt x="34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891000" y="4487613"/>
              <a:ext cx="48525" cy="15475"/>
            </a:xfrm>
            <a:custGeom>
              <a:avLst/>
              <a:gdLst/>
              <a:ahLst/>
              <a:cxnLst/>
              <a:rect l="l" t="t" r="r" b="b"/>
              <a:pathLst>
                <a:path w="1941" h="619" extrusionOk="0">
                  <a:moveTo>
                    <a:pt x="1934" y="1"/>
                  </a:moveTo>
                  <a:cubicBezTo>
                    <a:pt x="1912" y="1"/>
                    <a:pt x="1808" y="32"/>
                    <a:pt x="1651" y="83"/>
                  </a:cubicBezTo>
                  <a:cubicBezTo>
                    <a:pt x="1453" y="147"/>
                    <a:pt x="1223" y="221"/>
                    <a:pt x="969" y="303"/>
                  </a:cubicBezTo>
                  <a:cubicBezTo>
                    <a:pt x="713" y="383"/>
                    <a:pt x="482" y="455"/>
                    <a:pt x="284" y="517"/>
                  </a:cubicBezTo>
                  <a:cubicBezTo>
                    <a:pt x="109" y="572"/>
                    <a:pt x="1" y="608"/>
                    <a:pt x="3" y="617"/>
                  </a:cubicBezTo>
                  <a:cubicBezTo>
                    <a:pt x="3" y="618"/>
                    <a:pt x="6" y="618"/>
                    <a:pt x="11" y="618"/>
                  </a:cubicBezTo>
                  <a:cubicBezTo>
                    <a:pt x="40" y="618"/>
                    <a:pt x="144" y="598"/>
                    <a:pt x="297" y="561"/>
                  </a:cubicBezTo>
                  <a:cubicBezTo>
                    <a:pt x="475" y="517"/>
                    <a:pt x="720" y="450"/>
                    <a:pt x="988" y="364"/>
                  </a:cubicBezTo>
                  <a:cubicBezTo>
                    <a:pt x="1256" y="280"/>
                    <a:pt x="1495" y="193"/>
                    <a:pt x="1666" y="126"/>
                  </a:cubicBezTo>
                  <a:cubicBezTo>
                    <a:pt x="1838" y="59"/>
                    <a:pt x="1941" y="11"/>
                    <a:pt x="1938" y="2"/>
                  </a:cubicBezTo>
                  <a:cubicBezTo>
                    <a:pt x="1938" y="1"/>
                    <a:pt x="1936" y="1"/>
                    <a:pt x="193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917825" y="4430813"/>
              <a:ext cx="2275" cy="30075"/>
            </a:xfrm>
            <a:custGeom>
              <a:avLst/>
              <a:gdLst/>
              <a:ahLst/>
              <a:cxnLst/>
              <a:rect l="l" t="t" r="r" b="b"/>
              <a:pathLst>
                <a:path w="91" h="1203" extrusionOk="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" y="2"/>
                    <a:pt x="9" y="271"/>
                    <a:pt x="18" y="602"/>
                  </a:cubicBezTo>
                  <a:cubicBezTo>
                    <a:pt x="27" y="933"/>
                    <a:pt x="31" y="1202"/>
                    <a:pt x="49" y="1203"/>
                  </a:cubicBezTo>
                  <a:cubicBezTo>
                    <a:pt x="49" y="1203"/>
                    <a:pt x="49" y="1203"/>
                    <a:pt x="49" y="1203"/>
                  </a:cubicBezTo>
                  <a:cubicBezTo>
                    <a:pt x="66" y="1203"/>
                    <a:pt x="91" y="933"/>
                    <a:pt x="82" y="600"/>
                  </a:cubicBezTo>
                  <a:cubicBezTo>
                    <a:pt x="74" y="268"/>
                    <a:pt x="36" y="0"/>
                    <a:pt x="1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822000" y="4445038"/>
              <a:ext cx="68675" cy="16600"/>
            </a:xfrm>
            <a:custGeom>
              <a:avLst/>
              <a:gdLst/>
              <a:ahLst/>
              <a:cxnLst/>
              <a:rect l="l" t="t" r="r" b="b"/>
              <a:pathLst>
                <a:path w="2747" h="664" extrusionOk="0">
                  <a:moveTo>
                    <a:pt x="2733" y="0"/>
                  </a:moveTo>
                  <a:cubicBezTo>
                    <a:pt x="2693" y="0"/>
                    <a:pt x="2547" y="20"/>
                    <a:pt x="2334" y="57"/>
                  </a:cubicBezTo>
                  <a:cubicBezTo>
                    <a:pt x="2083" y="102"/>
                    <a:pt x="1736" y="172"/>
                    <a:pt x="1357" y="263"/>
                  </a:cubicBezTo>
                  <a:cubicBezTo>
                    <a:pt x="978" y="354"/>
                    <a:pt x="638" y="450"/>
                    <a:pt x="393" y="525"/>
                  </a:cubicBezTo>
                  <a:cubicBezTo>
                    <a:pt x="150" y="600"/>
                    <a:pt x="1" y="654"/>
                    <a:pt x="3" y="662"/>
                  </a:cubicBezTo>
                  <a:cubicBezTo>
                    <a:pt x="3" y="663"/>
                    <a:pt x="5" y="664"/>
                    <a:pt x="8" y="664"/>
                  </a:cubicBezTo>
                  <a:cubicBezTo>
                    <a:pt x="36" y="664"/>
                    <a:pt x="183" y="627"/>
                    <a:pt x="407" y="569"/>
                  </a:cubicBezTo>
                  <a:cubicBezTo>
                    <a:pt x="654" y="505"/>
                    <a:pt x="994" y="417"/>
                    <a:pt x="1372" y="325"/>
                  </a:cubicBezTo>
                  <a:cubicBezTo>
                    <a:pt x="1750" y="234"/>
                    <a:pt x="2094" y="158"/>
                    <a:pt x="2343" y="103"/>
                  </a:cubicBezTo>
                  <a:cubicBezTo>
                    <a:pt x="2592" y="47"/>
                    <a:pt x="2747" y="11"/>
                    <a:pt x="2745" y="2"/>
                  </a:cubicBezTo>
                  <a:cubicBezTo>
                    <a:pt x="2745" y="1"/>
                    <a:pt x="2741" y="0"/>
                    <a:pt x="273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739750" y="4543188"/>
              <a:ext cx="162350" cy="132925"/>
            </a:xfrm>
            <a:custGeom>
              <a:avLst/>
              <a:gdLst/>
              <a:ahLst/>
              <a:cxnLst/>
              <a:rect l="l" t="t" r="r" b="b"/>
              <a:pathLst>
                <a:path w="6494" h="5317" extrusionOk="0">
                  <a:moveTo>
                    <a:pt x="4896" y="1"/>
                  </a:moveTo>
                  <a:cubicBezTo>
                    <a:pt x="4834" y="1"/>
                    <a:pt x="4770" y="2"/>
                    <a:pt x="4706" y="4"/>
                  </a:cubicBezTo>
                  <a:cubicBezTo>
                    <a:pt x="4126" y="27"/>
                    <a:pt x="3562" y="204"/>
                    <a:pt x="3031" y="437"/>
                  </a:cubicBezTo>
                  <a:cubicBezTo>
                    <a:pt x="2124" y="834"/>
                    <a:pt x="1273" y="1419"/>
                    <a:pt x="731" y="2247"/>
                  </a:cubicBezTo>
                  <a:cubicBezTo>
                    <a:pt x="189" y="3075"/>
                    <a:pt x="1" y="4171"/>
                    <a:pt x="407" y="5074"/>
                  </a:cubicBezTo>
                  <a:cubicBezTo>
                    <a:pt x="447" y="5164"/>
                    <a:pt x="499" y="5258"/>
                    <a:pt x="590" y="5297"/>
                  </a:cubicBezTo>
                  <a:cubicBezTo>
                    <a:pt x="622" y="5311"/>
                    <a:pt x="656" y="5316"/>
                    <a:pt x="691" y="5316"/>
                  </a:cubicBezTo>
                  <a:cubicBezTo>
                    <a:pt x="758" y="5316"/>
                    <a:pt x="828" y="5295"/>
                    <a:pt x="893" y="5274"/>
                  </a:cubicBezTo>
                  <a:cubicBezTo>
                    <a:pt x="1924" y="4938"/>
                    <a:pt x="2962" y="4598"/>
                    <a:pt x="3910" y="4072"/>
                  </a:cubicBezTo>
                  <a:cubicBezTo>
                    <a:pt x="4858" y="3544"/>
                    <a:pt x="5720" y="2812"/>
                    <a:pt x="6230" y="1855"/>
                  </a:cubicBezTo>
                  <a:cubicBezTo>
                    <a:pt x="6352" y="1625"/>
                    <a:pt x="6454" y="1379"/>
                    <a:pt x="6473" y="1119"/>
                  </a:cubicBezTo>
                  <a:cubicBezTo>
                    <a:pt x="6493" y="860"/>
                    <a:pt x="6422" y="584"/>
                    <a:pt x="6237" y="401"/>
                  </a:cubicBezTo>
                  <a:cubicBezTo>
                    <a:pt x="5826" y="90"/>
                    <a:pt x="5394" y="1"/>
                    <a:pt x="4896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753275" y="4550488"/>
              <a:ext cx="142650" cy="125425"/>
            </a:xfrm>
            <a:custGeom>
              <a:avLst/>
              <a:gdLst/>
              <a:ahLst/>
              <a:cxnLst/>
              <a:rect l="l" t="t" r="r" b="b"/>
              <a:pathLst>
                <a:path w="5706" h="5017" extrusionOk="0">
                  <a:moveTo>
                    <a:pt x="5703" y="0"/>
                  </a:moveTo>
                  <a:cubicBezTo>
                    <a:pt x="5696" y="0"/>
                    <a:pt x="5670" y="6"/>
                    <a:pt x="5627" y="18"/>
                  </a:cubicBezTo>
                  <a:cubicBezTo>
                    <a:pt x="5571" y="34"/>
                    <a:pt x="5497" y="55"/>
                    <a:pt x="5407" y="81"/>
                  </a:cubicBezTo>
                  <a:cubicBezTo>
                    <a:pt x="5359" y="95"/>
                    <a:pt x="5306" y="111"/>
                    <a:pt x="5248" y="128"/>
                  </a:cubicBezTo>
                  <a:cubicBezTo>
                    <a:pt x="5191" y="146"/>
                    <a:pt x="5130" y="170"/>
                    <a:pt x="5063" y="194"/>
                  </a:cubicBezTo>
                  <a:cubicBezTo>
                    <a:pt x="4932" y="244"/>
                    <a:pt x="4778" y="294"/>
                    <a:pt x="4616" y="369"/>
                  </a:cubicBezTo>
                  <a:cubicBezTo>
                    <a:pt x="4535" y="405"/>
                    <a:pt x="4450" y="442"/>
                    <a:pt x="4360" y="481"/>
                  </a:cubicBezTo>
                  <a:cubicBezTo>
                    <a:pt x="4271" y="521"/>
                    <a:pt x="4183" y="570"/>
                    <a:pt x="4090" y="616"/>
                  </a:cubicBezTo>
                  <a:cubicBezTo>
                    <a:pt x="3900" y="706"/>
                    <a:pt x="3709" y="822"/>
                    <a:pt x="3506" y="941"/>
                  </a:cubicBezTo>
                  <a:cubicBezTo>
                    <a:pt x="3106" y="1190"/>
                    <a:pt x="2684" y="1491"/>
                    <a:pt x="2274" y="1848"/>
                  </a:cubicBezTo>
                  <a:cubicBezTo>
                    <a:pt x="1867" y="2210"/>
                    <a:pt x="1514" y="2590"/>
                    <a:pt x="1216" y="2954"/>
                  </a:cubicBezTo>
                  <a:cubicBezTo>
                    <a:pt x="1073" y="3141"/>
                    <a:pt x="933" y="3317"/>
                    <a:pt x="820" y="3492"/>
                  </a:cubicBezTo>
                  <a:cubicBezTo>
                    <a:pt x="762" y="3580"/>
                    <a:pt x="702" y="3662"/>
                    <a:pt x="651" y="3745"/>
                  </a:cubicBezTo>
                  <a:cubicBezTo>
                    <a:pt x="602" y="3828"/>
                    <a:pt x="554" y="3907"/>
                    <a:pt x="508" y="3984"/>
                  </a:cubicBezTo>
                  <a:cubicBezTo>
                    <a:pt x="413" y="4134"/>
                    <a:pt x="344" y="4280"/>
                    <a:pt x="278" y="4405"/>
                  </a:cubicBezTo>
                  <a:cubicBezTo>
                    <a:pt x="245" y="4468"/>
                    <a:pt x="214" y="4525"/>
                    <a:pt x="188" y="4580"/>
                  </a:cubicBezTo>
                  <a:cubicBezTo>
                    <a:pt x="164" y="4635"/>
                    <a:pt x="142" y="4685"/>
                    <a:pt x="121" y="4731"/>
                  </a:cubicBezTo>
                  <a:cubicBezTo>
                    <a:pt x="84" y="4818"/>
                    <a:pt x="54" y="4888"/>
                    <a:pt x="31" y="4942"/>
                  </a:cubicBezTo>
                  <a:cubicBezTo>
                    <a:pt x="11" y="4990"/>
                    <a:pt x="1" y="5016"/>
                    <a:pt x="4" y="5017"/>
                  </a:cubicBezTo>
                  <a:cubicBezTo>
                    <a:pt x="4" y="5017"/>
                    <a:pt x="4" y="5017"/>
                    <a:pt x="4" y="5017"/>
                  </a:cubicBezTo>
                  <a:cubicBezTo>
                    <a:pt x="6" y="5017"/>
                    <a:pt x="20" y="4992"/>
                    <a:pt x="43" y="4947"/>
                  </a:cubicBezTo>
                  <a:cubicBezTo>
                    <a:pt x="69" y="4894"/>
                    <a:pt x="102" y="4826"/>
                    <a:pt x="144" y="4743"/>
                  </a:cubicBezTo>
                  <a:cubicBezTo>
                    <a:pt x="166" y="4697"/>
                    <a:pt x="190" y="4647"/>
                    <a:pt x="216" y="4593"/>
                  </a:cubicBezTo>
                  <a:cubicBezTo>
                    <a:pt x="243" y="4540"/>
                    <a:pt x="276" y="4483"/>
                    <a:pt x="309" y="4421"/>
                  </a:cubicBezTo>
                  <a:cubicBezTo>
                    <a:pt x="378" y="4299"/>
                    <a:pt x="450" y="4156"/>
                    <a:pt x="547" y="4007"/>
                  </a:cubicBezTo>
                  <a:cubicBezTo>
                    <a:pt x="594" y="3931"/>
                    <a:pt x="643" y="3853"/>
                    <a:pt x="693" y="3771"/>
                  </a:cubicBezTo>
                  <a:cubicBezTo>
                    <a:pt x="745" y="3690"/>
                    <a:pt x="805" y="3609"/>
                    <a:pt x="864" y="3523"/>
                  </a:cubicBezTo>
                  <a:cubicBezTo>
                    <a:pt x="979" y="3349"/>
                    <a:pt x="1119" y="3177"/>
                    <a:pt x="1263" y="2992"/>
                  </a:cubicBezTo>
                  <a:cubicBezTo>
                    <a:pt x="1561" y="2632"/>
                    <a:pt x="1912" y="2255"/>
                    <a:pt x="2316" y="1896"/>
                  </a:cubicBezTo>
                  <a:cubicBezTo>
                    <a:pt x="2723" y="1542"/>
                    <a:pt x="3142" y="1241"/>
                    <a:pt x="3537" y="992"/>
                  </a:cubicBezTo>
                  <a:cubicBezTo>
                    <a:pt x="3738" y="873"/>
                    <a:pt x="3927" y="755"/>
                    <a:pt x="4114" y="663"/>
                  </a:cubicBezTo>
                  <a:cubicBezTo>
                    <a:pt x="4207" y="616"/>
                    <a:pt x="4294" y="566"/>
                    <a:pt x="4381" y="526"/>
                  </a:cubicBezTo>
                  <a:cubicBezTo>
                    <a:pt x="4470" y="486"/>
                    <a:pt x="4554" y="448"/>
                    <a:pt x="4635" y="411"/>
                  </a:cubicBezTo>
                  <a:cubicBezTo>
                    <a:pt x="4794" y="333"/>
                    <a:pt x="4945" y="281"/>
                    <a:pt x="5076" y="228"/>
                  </a:cubicBezTo>
                  <a:cubicBezTo>
                    <a:pt x="5141" y="202"/>
                    <a:pt x="5202" y="177"/>
                    <a:pt x="5259" y="157"/>
                  </a:cubicBezTo>
                  <a:cubicBezTo>
                    <a:pt x="5315" y="138"/>
                    <a:pt x="5367" y="120"/>
                    <a:pt x="5415" y="105"/>
                  </a:cubicBezTo>
                  <a:cubicBezTo>
                    <a:pt x="5503" y="74"/>
                    <a:pt x="5575" y="50"/>
                    <a:pt x="5631" y="30"/>
                  </a:cubicBezTo>
                  <a:cubicBezTo>
                    <a:pt x="5681" y="13"/>
                    <a:pt x="5706" y="2"/>
                    <a:pt x="5705" y="1"/>
                  </a:cubicBezTo>
                  <a:cubicBezTo>
                    <a:pt x="5705" y="0"/>
                    <a:pt x="5704" y="0"/>
                    <a:pt x="570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748800" y="4599338"/>
              <a:ext cx="56950" cy="16675"/>
            </a:xfrm>
            <a:custGeom>
              <a:avLst/>
              <a:gdLst/>
              <a:ahLst/>
              <a:cxnLst/>
              <a:rect l="l" t="t" r="r" b="b"/>
              <a:pathLst>
                <a:path w="2278" h="667" extrusionOk="0">
                  <a:moveTo>
                    <a:pt x="2267" y="0"/>
                  </a:moveTo>
                  <a:cubicBezTo>
                    <a:pt x="2210" y="0"/>
                    <a:pt x="1721" y="130"/>
                    <a:pt x="1130" y="302"/>
                  </a:cubicBezTo>
                  <a:cubicBezTo>
                    <a:pt x="504" y="485"/>
                    <a:pt x="0" y="648"/>
                    <a:pt x="5" y="665"/>
                  </a:cubicBezTo>
                  <a:cubicBezTo>
                    <a:pt x="6" y="666"/>
                    <a:pt x="7" y="667"/>
                    <a:pt x="11" y="667"/>
                  </a:cubicBezTo>
                  <a:cubicBezTo>
                    <a:pt x="68" y="667"/>
                    <a:pt x="557" y="537"/>
                    <a:pt x="1148" y="364"/>
                  </a:cubicBezTo>
                  <a:cubicBezTo>
                    <a:pt x="1774" y="181"/>
                    <a:pt x="2277" y="19"/>
                    <a:pt x="2273" y="2"/>
                  </a:cubicBezTo>
                  <a:cubicBezTo>
                    <a:pt x="2273" y="1"/>
                    <a:pt x="2271" y="0"/>
                    <a:pt x="226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3803675" y="4601638"/>
              <a:ext cx="2700" cy="59800"/>
            </a:xfrm>
            <a:custGeom>
              <a:avLst/>
              <a:gdLst/>
              <a:ahLst/>
              <a:cxnLst/>
              <a:rect l="l" t="t" r="r" b="b"/>
              <a:pathLst>
                <a:path w="108" h="2392" extrusionOk="0">
                  <a:moveTo>
                    <a:pt x="98" y="0"/>
                  </a:moveTo>
                  <a:cubicBezTo>
                    <a:pt x="89" y="0"/>
                    <a:pt x="72" y="134"/>
                    <a:pt x="54" y="349"/>
                  </a:cubicBezTo>
                  <a:cubicBezTo>
                    <a:pt x="36" y="564"/>
                    <a:pt x="18" y="864"/>
                    <a:pt x="9" y="1195"/>
                  </a:cubicBezTo>
                  <a:cubicBezTo>
                    <a:pt x="0" y="1525"/>
                    <a:pt x="1" y="1824"/>
                    <a:pt x="6" y="2041"/>
                  </a:cubicBezTo>
                  <a:cubicBezTo>
                    <a:pt x="12" y="2257"/>
                    <a:pt x="23" y="2391"/>
                    <a:pt x="31" y="2391"/>
                  </a:cubicBezTo>
                  <a:cubicBezTo>
                    <a:pt x="32" y="2391"/>
                    <a:pt x="32" y="2391"/>
                    <a:pt x="32" y="2391"/>
                  </a:cubicBezTo>
                  <a:cubicBezTo>
                    <a:pt x="40" y="2391"/>
                    <a:pt x="46" y="2257"/>
                    <a:pt x="53" y="2041"/>
                  </a:cubicBezTo>
                  <a:cubicBezTo>
                    <a:pt x="58" y="1803"/>
                    <a:pt x="66" y="1515"/>
                    <a:pt x="73" y="1197"/>
                  </a:cubicBezTo>
                  <a:cubicBezTo>
                    <a:pt x="83" y="877"/>
                    <a:pt x="92" y="589"/>
                    <a:pt x="100" y="351"/>
                  </a:cubicBezTo>
                  <a:cubicBezTo>
                    <a:pt x="106" y="135"/>
                    <a:pt x="108" y="1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852425" y="4566263"/>
              <a:ext cx="5650" cy="68100"/>
            </a:xfrm>
            <a:custGeom>
              <a:avLst/>
              <a:gdLst/>
              <a:ahLst/>
              <a:cxnLst/>
              <a:rect l="l" t="t" r="r" b="b"/>
              <a:pathLst>
                <a:path w="226" h="2724" extrusionOk="0"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" y="3"/>
                    <a:pt x="29" y="613"/>
                    <a:pt x="81" y="1365"/>
                  </a:cubicBezTo>
                  <a:cubicBezTo>
                    <a:pt x="132" y="2115"/>
                    <a:pt x="189" y="2723"/>
                    <a:pt x="207" y="2723"/>
                  </a:cubicBezTo>
                  <a:cubicBezTo>
                    <a:pt x="207" y="2723"/>
                    <a:pt x="207" y="2723"/>
                    <a:pt x="207" y="2723"/>
                  </a:cubicBezTo>
                  <a:cubicBezTo>
                    <a:pt x="225" y="2722"/>
                    <a:pt x="197" y="2112"/>
                    <a:pt x="145" y="1360"/>
                  </a:cubicBezTo>
                  <a:cubicBezTo>
                    <a:pt x="93" y="60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3791425" y="4564513"/>
              <a:ext cx="61400" cy="2625"/>
            </a:xfrm>
            <a:custGeom>
              <a:avLst/>
              <a:gdLst/>
              <a:ahLst/>
              <a:cxnLst/>
              <a:rect l="l" t="t" r="r" b="b"/>
              <a:pathLst>
                <a:path w="2456" h="105" extrusionOk="0">
                  <a:moveTo>
                    <a:pt x="259" y="1"/>
                  </a:moveTo>
                  <a:cubicBezTo>
                    <a:pt x="98" y="1"/>
                    <a:pt x="1" y="4"/>
                    <a:pt x="1" y="12"/>
                  </a:cubicBezTo>
                  <a:cubicBezTo>
                    <a:pt x="0" y="21"/>
                    <a:pt x="137" y="33"/>
                    <a:pt x="359" y="46"/>
                  </a:cubicBezTo>
                  <a:cubicBezTo>
                    <a:pt x="581" y="60"/>
                    <a:pt x="888" y="74"/>
                    <a:pt x="1227" y="85"/>
                  </a:cubicBezTo>
                  <a:cubicBezTo>
                    <a:pt x="1566" y="96"/>
                    <a:pt x="1873" y="102"/>
                    <a:pt x="2096" y="104"/>
                  </a:cubicBezTo>
                  <a:cubicBezTo>
                    <a:pt x="2133" y="104"/>
                    <a:pt x="2167" y="105"/>
                    <a:pt x="2199" y="105"/>
                  </a:cubicBezTo>
                  <a:cubicBezTo>
                    <a:pt x="2360" y="105"/>
                    <a:pt x="2456" y="101"/>
                    <a:pt x="2456" y="94"/>
                  </a:cubicBezTo>
                  <a:cubicBezTo>
                    <a:pt x="2456" y="84"/>
                    <a:pt x="2318" y="72"/>
                    <a:pt x="2097" y="59"/>
                  </a:cubicBezTo>
                  <a:cubicBezTo>
                    <a:pt x="1875" y="46"/>
                    <a:pt x="1568" y="32"/>
                    <a:pt x="1229" y="20"/>
                  </a:cubicBezTo>
                  <a:cubicBezTo>
                    <a:pt x="891" y="9"/>
                    <a:pt x="584" y="3"/>
                    <a:pt x="362" y="1"/>
                  </a:cubicBezTo>
                  <a:cubicBezTo>
                    <a:pt x="325" y="1"/>
                    <a:pt x="291" y="1"/>
                    <a:pt x="25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3923600" y="4578513"/>
              <a:ext cx="32325" cy="177200"/>
            </a:xfrm>
            <a:custGeom>
              <a:avLst/>
              <a:gdLst/>
              <a:ahLst/>
              <a:cxnLst/>
              <a:rect l="l" t="t" r="r" b="b"/>
              <a:pathLst>
                <a:path w="1293" h="7088" extrusionOk="0">
                  <a:moveTo>
                    <a:pt x="1290" y="1"/>
                  </a:moveTo>
                  <a:cubicBezTo>
                    <a:pt x="1288" y="1"/>
                    <a:pt x="1276" y="23"/>
                    <a:pt x="1257" y="67"/>
                  </a:cubicBezTo>
                  <a:cubicBezTo>
                    <a:pt x="1236" y="118"/>
                    <a:pt x="1209" y="182"/>
                    <a:pt x="1175" y="262"/>
                  </a:cubicBezTo>
                  <a:cubicBezTo>
                    <a:pt x="1105" y="431"/>
                    <a:pt x="1011" y="680"/>
                    <a:pt x="905" y="990"/>
                  </a:cubicBezTo>
                  <a:cubicBezTo>
                    <a:pt x="796" y="1300"/>
                    <a:pt x="682" y="1675"/>
                    <a:pt x="569" y="2094"/>
                  </a:cubicBezTo>
                  <a:cubicBezTo>
                    <a:pt x="459" y="2514"/>
                    <a:pt x="352" y="2980"/>
                    <a:pt x="263" y="3473"/>
                  </a:cubicBezTo>
                  <a:cubicBezTo>
                    <a:pt x="176" y="3967"/>
                    <a:pt x="115" y="4441"/>
                    <a:pt x="73" y="4874"/>
                  </a:cubicBezTo>
                  <a:cubicBezTo>
                    <a:pt x="35" y="5306"/>
                    <a:pt x="13" y="5697"/>
                    <a:pt x="7" y="6025"/>
                  </a:cubicBezTo>
                  <a:cubicBezTo>
                    <a:pt x="1" y="6354"/>
                    <a:pt x="3" y="6619"/>
                    <a:pt x="11" y="6802"/>
                  </a:cubicBezTo>
                  <a:cubicBezTo>
                    <a:pt x="14" y="6889"/>
                    <a:pt x="18" y="6959"/>
                    <a:pt x="20" y="7014"/>
                  </a:cubicBezTo>
                  <a:cubicBezTo>
                    <a:pt x="23" y="7062"/>
                    <a:pt x="25" y="7087"/>
                    <a:pt x="28" y="7087"/>
                  </a:cubicBezTo>
                  <a:cubicBezTo>
                    <a:pt x="30" y="7087"/>
                    <a:pt x="32" y="7062"/>
                    <a:pt x="33" y="7014"/>
                  </a:cubicBezTo>
                  <a:cubicBezTo>
                    <a:pt x="33" y="6958"/>
                    <a:pt x="34" y="6888"/>
                    <a:pt x="36" y="6802"/>
                  </a:cubicBezTo>
                  <a:cubicBezTo>
                    <a:pt x="35" y="6619"/>
                    <a:pt x="40" y="6354"/>
                    <a:pt x="53" y="6026"/>
                  </a:cubicBezTo>
                  <a:cubicBezTo>
                    <a:pt x="65" y="5699"/>
                    <a:pt x="91" y="5310"/>
                    <a:pt x="133" y="4879"/>
                  </a:cubicBezTo>
                  <a:cubicBezTo>
                    <a:pt x="178" y="4448"/>
                    <a:pt x="240" y="3977"/>
                    <a:pt x="327" y="3485"/>
                  </a:cubicBezTo>
                  <a:cubicBezTo>
                    <a:pt x="415" y="2993"/>
                    <a:pt x="520" y="2528"/>
                    <a:pt x="626" y="2108"/>
                  </a:cubicBezTo>
                  <a:cubicBezTo>
                    <a:pt x="736" y="1690"/>
                    <a:pt x="845" y="1316"/>
                    <a:pt x="947" y="1005"/>
                  </a:cubicBezTo>
                  <a:cubicBezTo>
                    <a:pt x="1049" y="693"/>
                    <a:pt x="1135" y="443"/>
                    <a:pt x="1199" y="271"/>
                  </a:cubicBezTo>
                  <a:cubicBezTo>
                    <a:pt x="1228" y="189"/>
                    <a:pt x="1251" y="124"/>
                    <a:pt x="1270" y="71"/>
                  </a:cubicBezTo>
                  <a:cubicBezTo>
                    <a:pt x="1285" y="26"/>
                    <a:pt x="1292" y="2"/>
                    <a:pt x="1290" y="1"/>
                  </a:cubicBezTo>
                  <a:cubicBezTo>
                    <a:pt x="1290" y="1"/>
                    <a:pt x="1290" y="1"/>
                    <a:pt x="129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890500" y="4663988"/>
              <a:ext cx="41050" cy="35725"/>
            </a:xfrm>
            <a:custGeom>
              <a:avLst/>
              <a:gdLst/>
              <a:ahLst/>
              <a:cxnLst/>
              <a:rect l="l" t="t" r="r" b="b"/>
              <a:pathLst>
                <a:path w="1642" h="1429" extrusionOk="0">
                  <a:moveTo>
                    <a:pt x="1634" y="0"/>
                  </a:moveTo>
                  <a:cubicBezTo>
                    <a:pt x="1621" y="0"/>
                    <a:pt x="1530" y="78"/>
                    <a:pt x="1390" y="203"/>
                  </a:cubicBezTo>
                  <a:cubicBezTo>
                    <a:pt x="1225" y="348"/>
                    <a:pt x="1032" y="520"/>
                    <a:pt x="817" y="710"/>
                  </a:cubicBezTo>
                  <a:cubicBezTo>
                    <a:pt x="600" y="899"/>
                    <a:pt x="404" y="1069"/>
                    <a:pt x="239" y="1212"/>
                  </a:cubicBezTo>
                  <a:cubicBezTo>
                    <a:pt x="90" y="1340"/>
                    <a:pt x="0" y="1422"/>
                    <a:pt x="7" y="1428"/>
                  </a:cubicBezTo>
                  <a:cubicBezTo>
                    <a:pt x="7" y="1429"/>
                    <a:pt x="7" y="1429"/>
                    <a:pt x="8" y="1429"/>
                  </a:cubicBezTo>
                  <a:cubicBezTo>
                    <a:pt x="21" y="1429"/>
                    <a:pt x="119" y="1361"/>
                    <a:pt x="268" y="1247"/>
                  </a:cubicBezTo>
                  <a:cubicBezTo>
                    <a:pt x="423" y="1127"/>
                    <a:pt x="633" y="956"/>
                    <a:pt x="859" y="759"/>
                  </a:cubicBezTo>
                  <a:cubicBezTo>
                    <a:pt x="1084" y="561"/>
                    <a:pt x="1281" y="375"/>
                    <a:pt x="1421" y="236"/>
                  </a:cubicBezTo>
                  <a:cubicBezTo>
                    <a:pt x="1560" y="97"/>
                    <a:pt x="1641" y="7"/>
                    <a:pt x="1635" y="1"/>
                  </a:cubicBezTo>
                  <a:cubicBezTo>
                    <a:pt x="1635" y="1"/>
                    <a:pt x="1634" y="0"/>
                    <a:pt x="163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935750" y="4643663"/>
              <a:ext cx="38350" cy="54625"/>
            </a:xfrm>
            <a:custGeom>
              <a:avLst/>
              <a:gdLst/>
              <a:ahLst/>
              <a:cxnLst/>
              <a:rect l="l" t="t" r="r" b="b"/>
              <a:pathLst>
                <a:path w="1534" h="2185" extrusionOk="0">
                  <a:moveTo>
                    <a:pt x="8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0" y="6"/>
                    <a:pt x="85" y="129"/>
                    <a:pt x="225" y="325"/>
                  </a:cubicBezTo>
                  <a:cubicBezTo>
                    <a:pt x="375" y="537"/>
                    <a:pt x="561" y="801"/>
                    <a:pt x="767" y="1092"/>
                  </a:cubicBezTo>
                  <a:cubicBezTo>
                    <a:pt x="969" y="1388"/>
                    <a:pt x="1151" y="1653"/>
                    <a:pt x="1298" y="1868"/>
                  </a:cubicBezTo>
                  <a:cubicBezTo>
                    <a:pt x="1430" y="2063"/>
                    <a:pt x="1515" y="2184"/>
                    <a:pt x="1526" y="2184"/>
                  </a:cubicBezTo>
                  <a:cubicBezTo>
                    <a:pt x="1526" y="2184"/>
                    <a:pt x="1527" y="2184"/>
                    <a:pt x="1527" y="2184"/>
                  </a:cubicBezTo>
                  <a:cubicBezTo>
                    <a:pt x="1534" y="2180"/>
                    <a:pt x="1462" y="2049"/>
                    <a:pt x="1336" y="1843"/>
                  </a:cubicBezTo>
                  <a:cubicBezTo>
                    <a:pt x="1211" y="1637"/>
                    <a:pt x="1030" y="1358"/>
                    <a:pt x="820" y="1056"/>
                  </a:cubicBezTo>
                  <a:cubicBezTo>
                    <a:pt x="610" y="754"/>
                    <a:pt x="410" y="487"/>
                    <a:pt x="262" y="298"/>
                  </a:cubicBezTo>
                  <a:cubicBezTo>
                    <a:pt x="116" y="113"/>
                    <a:pt x="19" y="1"/>
                    <a:pt x="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3887400" y="4590488"/>
              <a:ext cx="64475" cy="41175"/>
            </a:xfrm>
            <a:custGeom>
              <a:avLst/>
              <a:gdLst/>
              <a:ahLst/>
              <a:cxnLst/>
              <a:rect l="l" t="t" r="r" b="b"/>
              <a:pathLst>
                <a:path w="2579" h="1647" extrusionOk="0">
                  <a:moveTo>
                    <a:pt x="2568" y="1"/>
                  </a:moveTo>
                  <a:cubicBezTo>
                    <a:pt x="2536" y="1"/>
                    <a:pt x="1965" y="352"/>
                    <a:pt x="1273" y="796"/>
                  </a:cubicBezTo>
                  <a:cubicBezTo>
                    <a:pt x="565" y="1251"/>
                    <a:pt x="0" y="1631"/>
                    <a:pt x="10" y="1646"/>
                  </a:cubicBezTo>
                  <a:cubicBezTo>
                    <a:pt x="10" y="1646"/>
                    <a:pt x="11" y="1647"/>
                    <a:pt x="11" y="1647"/>
                  </a:cubicBezTo>
                  <a:cubicBezTo>
                    <a:pt x="43" y="1647"/>
                    <a:pt x="615" y="1296"/>
                    <a:pt x="1308" y="851"/>
                  </a:cubicBezTo>
                  <a:cubicBezTo>
                    <a:pt x="2014" y="397"/>
                    <a:pt x="2579" y="16"/>
                    <a:pt x="2569" y="1"/>
                  </a:cubicBezTo>
                  <a:cubicBezTo>
                    <a:pt x="2569" y="1"/>
                    <a:pt x="2569" y="1"/>
                    <a:pt x="256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3949525" y="4592863"/>
              <a:ext cx="42275" cy="40675"/>
            </a:xfrm>
            <a:custGeom>
              <a:avLst/>
              <a:gdLst/>
              <a:ahLst/>
              <a:cxnLst/>
              <a:rect l="l" t="t" r="r" b="b"/>
              <a:pathLst>
                <a:path w="1691" h="1627" extrusionOk="0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3"/>
                    <a:pt x="364" y="387"/>
                    <a:pt x="823" y="836"/>
                  </a:cubicBezTo>
                  <a:cubicBezTo>
                    <a:pt x="1275" y="1277"/>
                    <a:pt x="1653" y="1626"/>
                    <a:pt x="1677" y="1626"/>
                  </a:cubicBezTo>
                  <a:cubicBezTo>
                    <a:pt x="1677" y="1626"/>
                    <a:pt x="1677" y="1626"/>
                    <a:pt x="1678" y="1626"/>
                  </a:cubicBezTo>
                  <a:cubicBezTo>
                    <a:pt x="1691" y="1613"/>
                    <a:pt x="1328" y="1238"/>
                    <a:pt x="868" y="790"/>
                  </a:cubicBezTo>
                  <a:cubicBezTo>
                    <a:pt x="416" y="349"/>
                    <a:pt x="40" y="0"/>
                    <a:pt x="1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4001475" y="4543863"/>
              <a:ext cx="177875" cy="88800"/>
            </a:xfrm>
            <a:custGeom>
              <a:avLst/>
              <a:gdLst/>
              <a:ahLst/>
              <a:cxnLst/>
              <a:rect l="l" t="t" r="r" b="b"/>
              <a:pathLst>
                <a:path w="7115" h="3552" extrusionOk="0">
                  <a:moveTo>
                    <a:pt x="3114" y="1"/>
                  </a:moveTo>
                  <a:cubicBezTo>
                    <a:pt x="2512" y="1"/>
                    <a:pt x="1918" y="145"/>
                    <a:pt x="1425" y="484"/>
                  </a:cubicBezTo>
                  <a:cubicBezTo>
                    <a:pt x="496" y="1123"/>
                    <a:pt x="158" y="2435"/>
                    <a:pt x="0" y="3551"/>
                  </a:cubicBezTo>
                  <a:lnTo>
                    <a:pt x="486" y="3511"/>
                  </a:lnTo>
                  <a:cubicBezTo>
                    <a:pt x="830" y="3483"/>
                    <a:pt x="1164" y="3381"/>
                    <a:pt x="1466" y="3212"/>
                  </a:cubicBezTo>
                  <a:cubicBezTo>
                    <a:pt x="1614" y="3128"/>
                    <a:pt x="1764" y="3046"/>
                    <a:pt x="1922" y="2982"/>
                  </a:cubicBezTo>
                  <a:cubicBezTo>
                    <a:pt x="2522" y="2741"/>
                    <a:pt x="3192" y="2785"/>
                    <a:pt x="3837" y="2752"/>
                  </a:cubicBezTo>
                  <a:cubicBezTo>
                    <a:pt x="4891" y="2699"/>
                    <a:pt x="5933" y="2433"/>
                    <a:pt x="6882" y="1973"/>
                  </a:cubicBezTo>
                  <a:cubicBezTo>
                    <a:pt x="6937" y="1946"/>
                    <a:pt x="6986" y="1906"/>
                    <a:pt x="7015" y="1853"/>
                  </a:cubicBezTo>
                  <a:cubicBezTo>
                    <a:pt x="7115" y="1671"/>
                    <a:pt x="6930" y="1510"/>
                    <a:pt x="6771" y="1411"/>
                  </a:cubicBezTo>
                  <a:cubicBezTo>
                    <a:pt x="5953" y="907"/>
                    <a:pt x="5121" y="397"/>
                    <a:pt x="4194" y="148"/>
                  </a:cubicBezTo>
                  <a:cubicBezTo>
                    <a:pt x="3845" y="53"/>
                    <a:pt x="3478" y="1"/>
                    <a:pt x="311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4001700" y="4555363"/>
              <a:ext cx="175475" cy="77825"/>
            </a:xfrm>
            <a:custGeom>
              <a:avLst/>
              <a:gdLst/>
              <a:ahLst/>
              <a:cxnLst/>
              <a:rect l="l" t="t" r="r" b="b"/>
              <a:pathLst>
                <a:path w="7019" h="3113" extrusionOk="0">
                  <a:moveTo>
                    <a:pt x="3329" y="0"/>
                  </a:moveTo>
                  <a:cubicBezTo>
                    <a:pt x="3164" y="0"/>
                    <a:pt x="2997" y="10"/>
                    <a:pt x="2828" y="32"/>
                  </a:cubicBezTo>
                  <a:cubicBezTo>
                    <a:pt x="2214" y="113"/>
                    <a:pt x="1645" y="355"/>
                    <a:pt x="1244" y="719"/>
                  </a:cubicBezTo>
                  <a:cubicBezTo>
                    <a:pt x="841" y="1081"/>
                    <a:pt x="600" y="1514"/>
                    <a:pt x="433" y="1880"/>
                  </a:cubicBezTo>
                  <a:cubicBezTo>
                    <a:pt x="266" y="2249"/>
                    <a:pt x="168" y="2561"/>
                    <a:pt x="99" y="2776"/>
                  </a:cubicBezTo>
                  <a:cubicBezTo>
                    <a:pt x="68" y="2879"/>
                    <a:pt x="43" y="2961"/>
                    <a:pt x="24" y="3024"/>
                  </a:cubicBezTo>
                  <a:cubicBezTo>
                    <a:pt x="8" y="3082"/>
                    <a:pt x="0" y="3112"/>
                    <a:pt x="3" y="3112"/>
                  </a:cubicBezTo>
                  <a:cubicBezTo>
                    <a:pt x="3" y="3112"/>
                    <a:pt x="3" y="3112"/>
                    <a:pt x="3" y="3112"/>
                  </a:cubicBezTo>
                  <a:cubicBezTo>
                    <a:pt x="5" y="3112"/>
                    <a:pt x="16" y="3083"/>
                    <a:pt x="36" y="3028"/>
                  </a:cubicBezTo>
                  <a:cubicBezTo>
                    <a:pt x="58" y="2966"/>
                    <a:pt x="87" y="2885"/>
                    <a:pt x="122" y="2784"/>
                  </a:cubicBezTo>
                  <a:cubicBezTo>
                    <a:pt x="199" y="2572"/>
                    <a:pt x="304" y="2263"/>
                    <a:pt x="474" y="1899"/>
                  </a:cubicBezTo>
                  <a:cubicBezTo>
                    <a:pt x="645" y="1539"/>
                    <a:pt x="887" y="1114"/>
                    <a:pt x="1284" y="763"/>
                  </a:cubicBezTo>
                  <a:cubicBezTo>
                    <a:pt x="1677" y="411"/>
                    <a:pt x="2233" y="176"/>
                    <a:pt x="2837" y="95"/>
                  </a:cubicBezTo>
                  <a:cubicBezTo>
                    <a:pt x="3005" y="74"/>
                    <a:pt x="3171" y="64"/>
                    <a:pt x="3335" y="64"/>
                  </a:cubicBezTo>
                  <a:cubicBezTo>
                    <a:pt x="3763" y="64"/>
                    <a:pt x="4173" y="131"/>
                    <a:pt x="4541" y="234"/>
                  </a:cubicBezTo>
                  <a:cubicBezTo>
                    <a:pt x="5053" y="374"/>
                    <a:pt x="5493" y="569"/>
                    <a:pt x="5855" y="741"/>
                  </a:cubicBezTo>
                  <a:cubicBezTo>
                    <a:pt x="6219" y="914"/>
                    <a:pt x="6506" y="1069"/>
                    <a:pt x="6705" y="1175"/>
                  </a:cubicBezTo>
                  <a:cubicBezTo>
                    <a:pt x="6800" y="1224"/>
                    <a:pt x="6877" y="1265"/>
                    <a:pt x="6935" y="1294"/>
                  </a:cubicBezTo>
                  <a:cubicBezTo>
                    <a:pt x="6984" y="1319"/>
                    <a:pt x="7012" y="1333"/>
                    <a:pt x="7017" y="1333"/>
                  </a:cubicBezTo>
                  <a:cubicBezTo>
                    <a:pt x="7017" y="1333"/>
                    <a:pt x="7017" y="1333"/>
                    <a:pt x="7018" y="1333"/>
                  </a:cubicBezTo>
                  <a:cubicBezTo>
                    <a:pt x="7018" y="1331"/>
                    <a:pt x="6992" y="1314"/>
                    <a:pt x="6942" y="1283"/>
                  </a:cubicBezTo>
                  <a:cubicBezTo>
                    <a:pt x="6885" y="1251"/>
                    <a:pt x="6811" y="1207"/>
                    <a:pt x="6717" y="1152"/>
                  </a:cubicBezTo>
                  <a:cubicBezTo>
                    <a:pt x="6522" y="1040"/>
                    <a:pt x="6237" y="880"/>
                    <a:pt x="5875" y="700"/>
                  </a:cubicBezTo>
                  <a:cubicBezTo>
                    <a:pt x="5514" y="522"/>
                    <a:pt x="5073" y="322"/>
                    <a:pt x="4557" y="177"/>
                  </a:cubicBezTo>
                  <a:cubicBezTo>
                    <a:pt x="4183" y="70"/>
                    <a:pt x="3766" y="0"/>
                    <a:pt x="332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4077775" y="4557138"/>
              <a:ext cx="70500" cy="47225"/>
            </a:xfrm>
            <a:custGeom>
              <a:avLst/>
              <a:gdLst/>
              <a:ahLst/>
              <a:cxnLst/>
              <a:rect l="l" t="t" r="r" b="b"/>
              <a:pathLst>
                <a:path w="2820" h="1889" extrusionOk="0">
                  <a:moveTo>
                    <a:pt x="12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" y="16"/>
                    <a:pt x="619" y="450"/>
                    <a:pt x="1392" y="971"/>
                  </a:cubicBezTo>
                  <a:cubicBezTo>
                    <a:pt x="2151" y="1483"/>
                    <a:pt x="2777" y="1888"/>
                    <a:pt x="2808" y="1888"/>
                  </a:cubicBezTo>
                  <a:cubicBezTo>
                    <a:pt x="2808" y="1888"/>
                    <a:pt x="2809" y="1888"/>
                    <a:pt x="2809" y="1888"/>
                  </a:cubicBezTo>
                  <a:cubicBezTo>
                    <a:pt x="2819" y="1873"/>
                    <a:pt x="2200" y="1439"/>
                    <a:pt x="1429" y="918"/>
                  </a:cubicBezTo>
                  <a:cubicBezTo>
                    <a:pt x="668" y="406"/>
                    <a:pt x="43" y="1"/>
                    <a:pt x="1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4107725" y="4555488"/>
              <a:ext cx="25125" cy="3000"/>
            </a:xfrm>
            <a:custGeom>
              <a:avLst/>
              <a:gdLst/>
              <a:ahLst/>
              <a:cxnLst/>
              <a:rect l="l" t="t" r="r" b="b"/>
              <a:pathLst>
                <a:path w="1005" h="120" extrusionOk="0">
                  <a:moveTo>
                    <a:pt x="968" y="1"/>
                  </a:moveTo>
                  <a:cubicBezTo>
                    <a:pt x="895" y="1"/>
                    <a:pt x="714" y="22"/>
                    <a:pt x="500" y="42"/>
                  </a:cubicBezTo>
                  <a:cubicBezTo>
                    <a:pt x="225" y="67"/>
                    <a:pt x="2" y="80"/>
                    <a:pt x="1" y="98"/>
                  </a:cubicBezTo>
                  <a:cubicBezTo>
                    <a:pt x="1" y="109"/>
                    <a:pt x="87" y="119"/>
                    <a:pt x="219" y="119"/>
                  </a:cubicBezTo>
                  <a:cubicBezTo>
                    <a:pt x="301" y="119"/>
                    <a:pt x="400" y="115"/>
                    <a:pt x="506" y="105"/>
                  </a:cubicBezTo>
                  <a:cubicBezTo>
                    <a:pt x="785" y="81"/>
                    <a:pt x="1005" y="23"/>
                    <a:pt x="1001" y="7"/>
                  </a:cubicBezTo>
                  <a:cubicBezTo>
                    <a:pt x="1001" y="3"/>
                    <a:pt x="989" y="1"/>
                    <a:pt x="96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4049450" y="4542888"/>
              <a:ext cx="12575" cy="20025"/>
            </a:xfrm>
            <a:custGeom>
              <a:avLst/>
              <a:gdLst/>
              <a:ahLst/>
              <a:cxnLst/>
              <a:rect l="l" t="t" r="r" b="b"/>
              <a:pathLst>
                <a:path w="503" h="801" extrusionOk="0">
                  <a:moveTo>
                    <a:pt x="486" y="0"/>
                  </a:moveTo>
                  <a:cubicBezTo>
                    <a:pt x="466" y="0"/>
                    <a:pt x="351" y="169"/>
                    <a:pt x="224" y="384"/>
                  </a:cubicBezTo>
                  <a:cubicBezTo>
                    <a:pt x="94" y="605"/>
                    <a:pt x="1" y="791"/>
                    <a:pt x="15" y="801"/>
                  </a:cubicBezTo>
                  <a:cubicBezTo>
                    <a:pt x="16" y="801"/>
                    <a:pt x="16" y="801"/>
                    <a:pt x="17" y="801"/>
                  </a:cubicBezTo>
                  <a:cubicBezTo>
                    <a:pt x="37" y="801"/>
                    <a:pt x="152" y="633"/>
                    <a:pt x="279" y="417"/>
                  </a:cubicBezTo>
                  <a:cubicBezTo>
                    <a:pt x="410" y="196"/>
                    <a:pt x="503" y="9"/>
                    <a:pt x="488" y="1"/>
                  </a:cubicBezTo>
                  <a:cubicBezTo>
                    <a:pt x="487" y="1"/>
                    <a:pt x="487" y="0"/>
                    <a:pt x="48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027450" y="4579538"/>
              <a:ext cx="48550" cy="34175"/>
            </a:xfrm>
            <a:custGeom>
              <a:avLst/>
              <a:gdLst/>
              <a:ahLst/>
              <a:cxnLst/>
              <a:rect l="l" t="t" r="r" b="b"/>
              <a:pathLst>
                <a:path w="1942" h="1367" extrusionOk="0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0" y="8"/>
                    <a:pt x="102" y="93"/>
                    <a:pt x="269" y="227"/>
                  </a:cubicBezTo>
                  <a:cubicBezTo>
                    <a:pt x="437" y="360"/>
                    <a:pt x="670" y="541"/>
                    <a:pt x="935" y="734"/>
                  </a:cubicBezTo>
                  <a:cubicBezTo>
                    <a:pt x="1200" y="926"/>
                    <a:pt x="1447" y="1089"/>
                    <a:pt x="1631" y="1200"/>
                  </a:cubicBezTo>
                  <a:cubicBezTo>
                    <a:pt x="1804" y="1305"/>
                    <a:pt x="1918" y="1366"/>
                    <a:pt x="1934" y="1366"/>
                  </a:cubicBezTo>
                  <a:cubicBezTo>
                    <a:pt x="1935" y="1366"/>
                    <a:pt x="1936" y="1366"/>
                    <a:pt x="1936" y="1365"/>
                  </a:cubicBezTo>
                  <a:cubicBezTo>
                    <a:pt x="1941" y="1358"/>
                    <a:pt x="1832" y="1283"/>
                    <a:pt x="1656" y="1162"/>
                  </a:cubicBezTo>
                  <a:cubicBezTo>
                    <a:pt x="1479" y="1042"/>
                    <a:pt x="1237" y="873"/>
                    <a:pt x="973" y="682"/>
                  </a:cubicBezTo>
                  <a:cubicBezTo>
                    <a:pt x="718" y="497"/>
                    <a:pt x="487" y="329"/>
                    <a:pt x="296" y="190"/>
                  </a:cubicBezTo>
                  <a:cubicBezTo>
                    <a:pt x="130" y="72"/>
                    <a:pt x="21" y="0"/>
                    <a:pt x="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3989200" y="4678688"/>
              <a:ext cx="131875" cy="149475"/>
            </a:xfrm>
            <a:custGeom>
              <a:avLst/>
              <a:gdLst/>
              <a:ahLst/>
              <a:cxnLst/>
              <a:rect l="l" t="t" r="r" b="b"/>
              <a:pathLst>
                <a:path w="5275" h="5979" extrusionOk="0">
                  <a:moveTo>
                    <a:pt x="1641" y="1"/>
                  </a:moveTo>
                  <a:cubicBezTo>
                    <a:pt x="1451" y="1"/>
                    <a:pt x="1282" y="44"/>
                    <a:pt x="1206" y="220"/>
                  </a:cubicBezTo>
                  <a:cubicBezTo>
                    <a:pt x="1153" y="206"/>
                    <a:pt x="1100" y="199"/>
                    <a:pt x="1046" y="199"/>
                  </a:cubicBezTo>
                  <a:cubicBezTo>
                    <a:pt x="624" y="199"/>
                    <a:pt x="181" y="601"/>
                    <a:pt x="96" y="1017"/>
                  </a:cubicBezTo>
                  <a:cubicBezTo>
                    <a:pt x="1" y="1486"/>
                    <a:pt x="177" y="1965"/>
                    <a:pt x="383" y="2397"/>
                  </a:cubicBezTo>
                  <a:cubicBezTo>
                    <a:pt x="839" y="3354"/>
                    <a:pt x="1468" y="4241"/>
                    <a:pt x="2296" y="4901"/>
                  </a:cubicBezTo>
                  <a:cubicBezTo>
                    <a:pt x="3120" y="5557"/>
                    <a:pt x="4150" y="5979"/>
                    <a:pt x="5203" y="5979"/>
                  </a:cubicBezTo>
                  <a:cubicBezTo>
                    <a:pt x="5209" y="5979"/>
                    <a:pt x="5216" y="5979"/>
                    <a:pt x="5222" y="5979"/>
                  </a:cubicBezTo>
                  <a:cubicBezTo>
                    <a:pt x="5027" y="5070"/>
                    <a:pt x="5274" y="4121"/>
                    <a:pt x="5165" y="3197"/>
                  </a:cubicBezTo>
                  <a:cubicBezTo>
                    <a:pt x="5070" y="2392"/>
                    <a:pt x="4695" y="1622"/>
                    <a:pt x="4118" y="1051"/>
                  </a:cubicBezTo>
                  <a:cubicBezTo>
                    <a:pt x="3541" y="480"/>
                    <a:pt x="2768" y="112"/>
                    <a:pt x="1961" y="25"/>
                  </a:cubicBezTo>
                  <a:cubicBezTo>
                    <a:pt x="1856" y="14"/>
                    <a:pt x="1746" y="1"/>
                    <a:pt x="1641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4019275" y="4684163"/>
              <a:ext cx="100600" cy="144025"/>
            </a:xfrm>
            <a:custGeom>
              <a:avLst/>
              <a:gdLst/>
              <a:ahLst/>
              <a:cxnLst/>
              <a:rect l="l" t="t" r="r" b="b"/>
              <a:pathLst>
                <a:path w="4024" h="5761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6" y="26"/>
                    <a:pt x="18" y="71"/>
                  </a:cubicBezTo>
                  <a:cubicBezTo>
                    <a:pt x="28" y="119"/>
                    <a:pt x="50" y="185"/>
                    <a:pt x="80" y="270"/>
                  </a:cubicBezTo>
                  <a:cubicBezTo>
                    <a:pt x="142" y="440"/>
                    <a:pt x="252" y="679"/>
                    <a:pt x="434" y="947"/>
                  </a:cubicBezTo>
                  <a:cubicBezTo>
                    <a:pt x="614" y="1216"/>
                    <a:pt x="864" y="1511"/>
                    <a:pt x="1160" y="1818"/>
                  </a:cubicBezTo>
                  <a:cubicBezTo>
                    <a:pt x="1454" y="2125"/>
                    <a:pt x="1794" y="2447"/>
                    <a:pt x="2111" y="2819"/>
                  </a:cubicBezTo>
                  <a:cubicBezTo>
                    <a:pt x="2269" y="3005"/>
                    <a:pt x="2412" y="3196"/>
                    <a:pt x="2532" y="3392"/>
                  </a:cubicBezTo>
                  <a:cubicBezTo>
                    <a:pt x="2653" y="3588"/>
                    <a:pt x="2750" y="3787"/>
                    <a:pt x="2838" y="3980"/>
                  </a:cubicBezTo>
                  <a:cubicBezTo>
                    <a:pt x="2925" y="4173"/>
                    <a:pt x="3009" y="4358"/>
                    <a:pt x="3087" y="4531"/>
                  </a:cubicBezTo>
                  <a:cubicBezTo>
                    <a:pt x="3168" y="4703"/>
                    <a:pt x="3250" y="4858"/>
                    <a:pt x="3323" y="5001"/>
                  </a:cubicBezTo>
                  <a:cubicBezTo>
                    <a:pt x="3469" y="5290"/>
                    <a:pt x="3635" y="5502"/>
                    <a:pt x="3781" y="5612"/>
                  </a:cubicBezTo>
                  <a:cubicBezTo>
                    <a:pt x="3851" y="5669"/>
                    <a:pt x="3912" y="5706"/>
                    <a:pt x="3954" y="5728"/>
                  </a:cubicBezTo>
                  <a:cubicBezTo>
                    <a:pt x="3993" y="5750"/>
                    <a:pt x="4015" y="5760"/>
                    <a:pt x="4019" y="5760"/>
                  </a:cubicBezTo>
                  <a:cubicBezTo>
                    <a:pt x="4019" y="5760"/>
                    <a:pt x="4019" y="5760"/>
                    <a:pt x="4019" y="5760"/>
                  </a:cubicBezTo>
                  <a:cubicBezTo>
                    <a:pt x="4023" y="5753"/>
                    <a:pt x="3932" y="5710"/>
                    <a:pt x="3796" y="5593"/>
                  </a:cubicBezTo>
                  <a:cubicBezTo>
                    <a:pt x="3659" y="5479"/>
                    <a:pt x="3503" y="5270"/>
                    <a:pt x="3364" y="4981"/>
                  </a:cubicBezTo>
                  <a:cubicBezTo>
                    <a:pt x="3294" y="4837"/>
                    <a:pt x="3213" y="4680"/>
                    <a:pt x="3135" y="4508"/>
                  </a:cubicBezTo>
                  <a:cubicBezTo>
                    <a:pt x="3059" y="4335"/>
                    <a:pt x="2977" y="4150"/>
                    <a:pt x="2892" y="3956"/>
                  </a:cubicBezTo>
                  <a:cubicBezTo>
                    <a:pt x="2805" y="3761"/>
                    <a:pt x="2708" y="3558"/>
                    <a:pt x="2585" y="3359"/>
                  </a:cubicBezTo>
                  <a:cubicBezTo>
                    <a:pt x="2464" y="3160"/>
                    <a:pt x="2320" y="2966"/>
                    <a:pt x="2160" y="2778"/>
                  </a:cubicBezTo>
                  <a:cubicBezTo>
                    <a:pt x="1840" y="2402"/>
                    <a:pt x="1498" y="2081"/>
                    <a:pt x="1202" y="1777"/>
                  </a:cubicBezTo>
                  <a:cubicBezTo>
                    <a:pt x="905" y="1474"/>
                    <a:pt x="654" y="1185"/>
                    <a:pt x="472" y="922"/>
                  </a:cubicBezTo>
                  <a:cubicBezTo>
                    <a:pt x="287" y="660"/>
                    <a:pt x="172" y="426"/>
                    <a:pt x="103" y="261"/>
                  </a:cubicBezTo>
                  <a:cubicBezTo>
                    <a:pt x="36" y="96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4059700" y="4757813"/>
              <a:ext cx="14950" cy="51475"/>
            </a:xfrm>
            <a:custGeom>
              <a:avLst/>
              <a:gdLst/>
              <a:ahLst/>
              <a:cxnLst/>
              <a:rect l="l" t="t" r="r" b="b"/>
              <a:pathLst>
                <a:path w="598" h="2059" extrusionOk="0">
                  <a:moveTo>
                    <a:pt x="588" y="1"/>
                  </a:moveTo>
                  <a:cubicBezTo>
                    <a:pt x="580" y="1"/>
                    <a:pt x="530" y="109"/>
                    <a:pt x="463" y="289"/>
                  </a:cubicBezTo>
                  <a:cubicBezTo>
                    <a:pt x="394" y="470"/>
                    <a:pt x="308" y="724"/>
                    <a:pt x="228" y="1010"/>
                  </a:cubicBezTo>
                  <a:cubicBezTo>
                    <a:pt x="148" y="1295"/>
                    <a:pt x="88" y="1557"/>
                    <a:pt x="52" y="1747"/>
                  </a:cubicBezTo>
                  <a:cubicBezTo>
                    <a:pt x="16" y="1937"/>
                    <a:pt x="1" y="2057"/>
                    <a:pt x="10" y="2059"/>
                  </a:cubicBezTo>
                  <a:cubicBezTo>
                    <a:pt x="10" y="2059"/>
                    <a:pt x="10" y="2059"/>
                    <a:pt x="10" y="2059"/>
                  </a:cubicBezTo>
                  <a:cubicBezTo>
                    <a:pt x="19" y="2059"/>
                    <a:pt x="49" y="1943"/>
                    <a:pt x="96" y="1757"/>
                  </a:cubicBezTo>
                  <a:cubicBezTo>
                    <a:pt x="144" y="1570"/>
                    <a:pt x="210" y="1310"/>
                    <a:pt x="290" y="1027"/>
                  </a:cubicBezTo>
                  <a:cubicBezTo>
                    <a:pt x="369" y="744"/>
                    <a:pt x="448" y="489"/>
                    <a:pt x="506" y="304"/>
                  </a:cubicBezTo>
                  <a:cubicBezTo>
                    <a:pt x="563" y="119"/>
                    <a:pt x="597" y="4"/>
                    <a:pt x="589" y="1"/>
                  </a:cubicBezTo>
                  <a:cubicBezTo>
                    <a:pt x="589" y="1"/>
                    <a:pt x="588" y="1"/>
                    <a:pt x="58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4061975" y="4740913"/>
              <a:ext cx="55675" cy="12650"/>
            </a:xfrm>
            <a:custGeom>
              <a:avLst/>
              <a:gdLst/>
              <a:ahLst/>
              <a:cxnLst/>
              <a:rect l="l" t="t" r="r" b="b"/>
              <a:pathLst>
                <a:path w="2227" h="506" extrusionOk="0">
                  <a:moveTo>
                    <a:pt x="26" y="0"/>
                  </a:moveTo>
                  <a:cubicBezTo>
                    <a:pt x="10" y="0"/>
                    <a:pt x="2" y="1"/>
                    <a:pt x="2" y="3"/>
                  </a:cubicBezTo>
                  <a:cubicBezTo>
                    <a:pt x="1" y="13"/>
                    <a:pt x="126" y="38"/>
                    <a:pt x="328" y="76"/>
                  </a:cubicBezTo>
                  <a:cubicBezTo>
                    <a:pt x="531" y="113"/>
                    <a:pt x="810" y="168"/>
                    <a:pt x="1117" y="237"/>
                  </a:cubicBezTo>
                  <a:cubicBezTo>
                    <a:pt x="1423" y="306"/>
                    <a:pt x="1698" y="377"/>
                    <a:pt x="1898" y="429"/>
                  </a:cubicBezTo>
                  <a:cubicBezTo>
                    <a:pt x="2075" y="475"/>
                    <a:pt x="2193" y="505"/>
                    <a:pt x="2218" y="505"/>
                  </a:cubicBezTo>
                  <a:cubicBezTo>
                    <a:pt x="2222" y="505"/>
                    <a:pt x="2223" y="505"/>
                    <a:pt x="2224" y="504"/>
                  </a:cubicBezTo>
                  <a:cubicBezTo>
                    <a:pt x="2226" y="496"/>
                    <a:pt x="2108" y="449"/>
                    <a:pt x="1910" y="385"/>
                  </a:cubicBezTo>
                  <a:cubicBezTo>
                    <a:pt x="1714" y="321"/>
                    <a:pt x="1439" y="243"/>
                    <a:pt x="1131" y="174"/>
                  </a:cubicBezTo>
                  <a:cubicBezTo>
                    <a:pt x="822" y="105"/>
                    <a:pt x="540" y="58"/>
                    <a:pt x="336" y="31"/>
                  </a:cubicBezTo>
                  <a:cubicBezTo>
                    <a:pt x="182" y="10"/>
                    <a:pt x="72" y="0"/>
                    <a:pt x="2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4016775" y="4709763"/>
              <a:ext cx="16125" cy="59950"/>
            </a:xfrm>
            <a:custGeom>
              <a:avLst/>
              <a:gdLst/>
              <a:ahLst/>
              <a:cxnLst/>
              <a:rect l="l" t="t" r="r" b="b"/>
              <a:pathLst>
                <a:path w="645" h="2398" extrusionOk="0">
                  <a:moveTo>
                    <a:pt x="635" y="1"/>
                  </a:moveTo>
                  <a:cubicBezTo>
                    <a:pt x="626" y="1"/>
                    <a:pt x="574" y="130"/>
                    <a:pt x="503" y="340"/>
                  </a:cubicBezTo>
                  <a:cubicBezTo>
                    <a:pt x="430" y="553"/>
                    <a:pt x="338" y="850"/>
                    <a:pt x="251" y="1181"/>
                  </a:cubicBezTo>
                  <a:cubicBezTo>
                    <a:pt x="165" y="1513"/>
                    <a:pt x="100" y="1817"/>
                    <a:pt x="59" y="2037"/>
                  </a:cubicBezTo>
                  <a:cubicBezTo>
                    <a:pt x="19" y="2259"/>
                    <a:pt x="1" y="2396"/>
                    <a:pt x="9" y="2398"/>
                  </a:cubicBezTo>
                  <a:cubicBezTo>
                    <a:pt x="9" y="2398"/>
                    <a:pt x="9" y="2398"/>
                    <a:pt x="9" y="2398"/>
                  </a:cubicBezTo>
                  <a:cubicBezTo>
                    <a:pt x="18" y="2398"/>
                    <a:pt x="52" y="2264"/>
                    <a:pt x="104" y="2047"/>
                  </a:cubicBezTo>
                  <a:cubicBezTo>
                    <a:pt x="156" y="1829"/>
                    <a:pt x="228" y="1528"/>
                    <a:pt x="314" y="1197"/>
                  </a:cubicBezTo>
                  <a:cubicBezTo>
                    <a:pt x="400" y="867"/>
                    <a:pt x="485" y="569"/>
                    <a:pt x="546" y="354"/>
                  </a:cubicBezTo>
                  <a:cubicBezTo>
                    <a:pt x="607" y="138"/>
                    <a:pt x="644" y="4"/>
                    <a:pt x="635" y="1"/>
                  </a:cubicBezTo>
                  <a:cubicBezTo>
                    <a:pt x="635" y="1"/>
                    <a:pt x="635" y="1"/>
                    <a:pt x="63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4026625" y="4697988"/>
              <a:ext cx="64450" cy="7025"/>
            </a:xfrm>
            <a:custGeom>
              <a:avLst/>
              <a:gdLst/>
              <a:ahLst/>
              <a:cxnLst/>
              <a:rect l="l" t="t" r="r" b="b"/>
              <a:pathLst>
                <a:path w="2578" h="281" extrusionOk="0">
                  <a:moveTo>
                    <a:pt x="36" y="0"/>
                  </a:moveTo>
                  <a:cubicBezTo>
                    <a:pt x="14" y="0"/>
                    <a:pt x="2" y="1"/>
                    <a:pt x="2" y="4"/>
                  </a:cubicBezTo>
                  <a:cubicBezTo>
                    <a:pt x="0" y="22"/>
                    <a:pt x="575" y="97"/>
                    <a:pt x="1286" y="172"/>
                  </a:cubicBezTo>
                  <a:cubicBezTo>
                    <a:pt x="1895" y="238"/>
                    <a:pt x="2407" y="281"/>
                    <a:pt x="2542" y="281"/>
                  </a:cubicBezTo>
                  <a:cubicBezTo>
                    <a:pt x="2564" y="281"/>
                    <a:pt x="2576" y="280"/>
                    <a:pt x="2576" y="277"/>
                  </a:cubicBezTo>
                  <a:cubicBezTo>
                    <a:pt x="2578" y="260"/>
                    <a:pt x="2003" y="184"/>
                    <a:pt x="1293" y="109"/>
                  </a:cubicBezTo>
                  <a:cubicBezTo>
                    <a:pt x="682" y="44"/>
                    <a:pt x="170" y="0"/>
                    <a:pt x="3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3853650" y="4879238"/>
              <a:ext cx="226800" cy="1650"/>
            </a:xfrm>
            <a:custGeom>
              <a:avLst/>
              <a:gdLst/>
              <a:ahLst/>
              <a:cxnLst/>
              <a:rect l="l" t="t" r="r" b="b"/>
              <a:pathLst>
                <a:path w="9072" h="66" extrusionOk="0">
                  <a:moveTo>
                    <a:pt x="4537" y="1"/>
                  </a:moveTo>
                  <a:cubicBezTo>
                    <a:pt x="2032" y="1"/>
                    <a:pt x="1" y="15"/>
                    <a:pt x="1" y="33"/>
                  </a:cubicBezTo>
                  <a:cubicBezTo>
                    <a:pt x="1" y="51"/>
                    <a:pt x="2032" y="66"/>
                    <a:pt x="4537" y="66"/>
                  </a:cubicBezTo>
                  <a:cubicBezTo>
                    <a:pt x="7042" y="66"/>
                    <a:pt x="9072" y="51"/>
                    <a:pt x="9072" y="33"/>
                  </a:cubicBezTo>
                  <a:cubicBezTo>
                    <a:pt x="9072" y="15"/>
                    <a:pt x="7042" y="1"/>
                    <a:pt x="4537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3892300" y="4944588"/>
              <a:ext cx="152825" cy="1625"/>
            </a:xfrm>
            <a:custGeom>
              <a:avLst/>
              <a:gdLst/>
              <a:ahLst/>
              <a:cxnLst/>
              <a:rect l="l" t="t" r="r" b="b"/>
              <a:pathLst>
                <a:path w="6113" h="65" extrusionOk="0">
                  <a:moveTo>
                    <a:pt x="3058" y="0"/>
                  </a:moveTo>
                  <a:cubicBezTo>
                    <a:pt x="1369" y="0"/>
                    <a:pt x="1" y="14"/>
                    <a:pt x="1" y="33"/>
                  </a:cubicBezTo>
                  <a:cubicBezTo>
                    <a:pt x="1" y="50"/>
                    <a:pt x="1369" y="65"/>
                    <a:pt x="3058" y="65"/>
                  </a:cubicBezTo>
                  <a:cubicBezTo>
                    <a:pt x="4745" y="65"/>
                    <a:pt x="6113" y="50"/>
                    <a:pt x="6113" y="33"/>
                  </a:cubicBezTo>
                  <a:cubicBezTo>
                    <a:pt x="6113" y="14"/>
                    <a:pt x="4745" y="0"/>
                    <a:pt x="3058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3893675" y="4953913"/>
              <a:ext cx="152800" cy="1650"/>
            </a:xfrm>
            <a:custGeom>
              <a:avLst/>
              <a:gdLst/>
              <a:ahLst/>
              <a:cxnLst/>
              <a:rect l="l" t="t" r="r" b="b"/>
              <a:pathLst>
                <a:path w="6112" h="66" extrusionOk="0">
                  <a:moveTo>
                    <a:pt x="3056" y="1"/>
                  </a:moveTo>
                  <a:cubicBezTo>
                    <a:pt x="1367" y="1"/>
                    <a:pt x="0" y="15"/>
                    <a:pt x="0" y="33"/>
                  </a:cubicBezTo>
                  <a:cubicBezTo>
                    <a:pt x="0" y="51"/>
                    <a:pt x="1367" y="66"/>
                    <a:pt x="3056" y="66"/>
                  </a:cubicBezTo>
                  <a:cubicBezTo>
                    <a:pt x="4743" y="66"/>
                    <a:pt x="6111" y="51"/>
                    <a:pt x="6111" y="33"/>
                  </a:cubicBezTo>
                  <a:cubicBezTo>
                    <a:pt x="6111" y="15"/>
                    <a:pt x="4743" y="1"/>
                    <a:pt x="3056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3888400" y="4936863"/>
              <a:ext cx="158075" cy="1650"/>
            </a:xfrm>
            <a:custGeom>
              <a:avLst/>
              <a:gdLst/>
              <a:ahLst/>
              <a:cxnLst/>
              <a:rect l="l" t="t" r="r" b="b"/>
              <a:pathLst>
                <a:path w="6323" h="66" extrusionOk="0">
                  <a:moveTo>
                    <a:pt x="3161" y="1"/>
                  </a:moveTo>
                  <a:cubicBezTo>
                    <a:pt x="1416" y="1"/>
                    <a:pt x="1" y="16"/>
                    <a:pt x="1" y="33"/>
                  </a:cubicBezTo>
                  <a:cubicBezTo>
                    <a:pt x="1" y="51"/>
                    <a:pt x="1416" y="66"/>
                    <a:pt x="3161" y="66"/>
                  </a:cubicBezTo>
                  <a:cubicBezTo>
                    <a:pt x="4907" y="66"/>
                    <a:pt x="6322" y="51"/>
                    <a:pt x="6322" y="33"/>
                  </a:cubicBezTo>
                  <a:cubicBezTo>
                    <a:pt x="6322" y="16"/>
                    <a:pt x="4907" y="1"/>
                    <a:pt x="3161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312F53-7FCF-4483-975A-DB7B79EE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0" y="1722029"/>
            <a:ext cx="464567" cy="558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D7B4E-01B5-4A94-B27A-D8A2AF39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9" y="2503531"/>
            <a:ext cx="513441" cy="511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E1CD6-7225-401A-B55C-84B0B9972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68" y="4086581"/>
            <a:ext cx="478235" cy="47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67D4B-30D6-43BE-8327-798DE38BF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77" y="3245865"/>
            <a:ext cx="463336" cy="560881"/>
          </a:xfrm>
          <a:prstGeom prst="rect">
            <a:avLst/>
          </a:prstGeom>
        </p:spPr>
      </p:pic>
      <p:sp>
        <p:nvSpPr>
          <p:cNvPr id="758" name="TextBox 757">
            <a:extLst>
              <a:ext uri="{FF2B5EF4-FFF2-40B4-BE49-F238E27FC236}">
                <a16:creationId xmlns:a16="http://schemas.microsoft.com/office/drawing/2014/main" id="{1E36845B-18CA-4429-9B7C-AA8B5FE7382A}"/>
              </a:ext>
            </a:extLst>
          </p:cNvPr>
          <p:cNvSpPr txBox="1"/>
          <p:nvPr/>
        </p:nvSpPr>
        <p:spPr>
          <a:xfrm>
            <a:off x="1191793" y="26912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Pengumpulan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759" name="TextBox 758">
            <a:extLst>
              <a:ext uri="{FF2B5EF4-FFF2-40B4-BE49-F238E27FC236}">
                <a16:creationId xmlns:a16="http://schemas.microsoft.com/office/drawing/2014/main" id="{6C960581-C417-496A-9670-AC0AC02222A5}"/>
              </a:ext>
            </a:extLst>
          </p:cNvPr>
          <p:cNvSpPr txBox="1"/>
          <p:nvPr/>
        </p:nvSpPr>
        <p:spPr>
          <a:xfrm>
            <a:off x="1169167" y="1760556"/>
            <a:ext cx="3083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Research -&gt;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BF4B06C6-D6AA-4402-AB90-4865CF26B5CF}"/>
              </a:ext>
            </a:extLst>
          </p:cNvPr>
          <p:cNvSpPr txBox="1"/>
          <p:nvPr/>
        </p:nvSpPr>
        <p:spPr>
          <a:xfrm>
            <a:off x="1222048" y="330392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Menyortir</a:t>
            </a:r>
            <a:r>
              <a:rPr lang="en-US" dirty="0"/>
              <a:t> Data Yang </a:t>
            </a:r>
            <a:r>
              <a:rPr lang="en-US" dirty="0" err="1"/>
              <a:t>Berantakan</a:t>
            </a:r>
            <a:r>
              <a:rPr lang="en-US" dirty="0"/>
              <a:t> </a:t>
            </a:r>
          </a:p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761" name="TextBox 760">
            <a:extLst>
              <a:ext uri="{FF2B5EF4-FFF2-40B4-BE49-F238E27FC236}">
                <a16:creationId xmlns:a16="http://schemas.microsoft.com/office/drawing/2014/main" id="{0E317BFA-9587-4F0D-A339-2C8D1B29E869}"/>
              </a:ext>
            </a:extLst>
          </p:cNvPr>
          <p:cNvSpPr txBox="1"/>
          <p:nvPr/>
        </p:nvSpPr>
        <p:spPr>
          <a:xfrm>
            <a:off x="1223631" y="40053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Memvisualisasikan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endParaRPr lang="en-US" dirty="0"/>
          </a:p>
          <a:p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Tableau</a:t>
            </a:r>
            <a:endParaRPr lang="en-ID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5"/>
          <p:cNvSpPr txBox="1">
            <a:spLocks noGrp="1"/>
          </p:cNvSpPr>
          <p:nvPr>
            <p:ph type="title"/>
          </p:nvPr>
        </p:nvSpPr>
        <p:spPr>
          <a:xfrm>
            <a:off x="4656939" y="2647543"/>
            <a:ext cx="385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MEMBUAT PERTANYAAN</a:t>
            </a:r>
            <a:endParaRPr dirty="0"/>
          </a:p>
        </p:txBody>
      </p:sp>
      <p:sp>
        <p:nvSpPr>
          <p:cNvPr id="1320" name="Google Shape;1320;p45"/>
          <p:cNvSpPr txBox="1">
            <a:spLocks noGrp="1"/>
          </p:cNvSpPr>
          <p:nvPr>
            <p:ph type="title" idx="2"/>
          </p:nvPr>
        </p:nvSpPr>
        <p:spPr>
          <a:xfrm>
            <a:off x="4930161" y="1409550"/>
            <a:ext cx="3142500" cy="11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B88F6-FA0D-456F-9E26-E273697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6970" y="1003510"/>
            <a:ext cx="3500092" cy="388348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5FDF5A32-1E9E-4BB1-B333-F45F8AE592D8}"/>
              </a:ext>
            </a:extLst>
          </p:cNvPr>
          <p:cNvSpPr txBox="1"/>
          <p:nvPr/>
        </p:nvSpPr>
        <p:spPr>
          <a:xfrm>
            <a:off x="5146159" y="3791375"/>
            <a:ext cx="3500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Research -&gt;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Pertanyaan</a:t>
            </a:r>
            <a:endParaRPr lang="en-ID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60355552-E142-41E1-81A4-DD85217EAE29}"/>
              </a:ext>
            </a:extLst>
          </p:cNvPr>
          <p:cNvSpPr txBox="1">
            <a:spLocks/>
          </p:cNvSpPr>
          <p:nvPr/>
        </p:nvSpPr>
        <p:spPr>
          <a:xfrm>
            <a:off x="4248480" y="2871867"/>
            <a:ext cx="489552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5400" dirty="0">
                <a:solidFill>
                  <a:srgbClr val="7030A0"/>
                </a:solidFill>
              </a:rPr>
              <a:t>GOOGLE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CED8B-1511-45BF-BD87-69148E53E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3" t="45754" r="37958" b="7820"/>
          <a:stretch/>
        </p:blipFill>
        <p:spPr>
          <a:xfrm>
            <a:off x="-5398" y="831492"/>
            <a:ext cx="4311583" cy="408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B7121-1CDA-42A2-89AF-2DE4B136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1" y="104306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07492-39DE-4A4B-966F-E69BB700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0" y="378141"/>
            <a:ext cx="3247836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AF900-88B2-4AFD-B67C-8D0A421E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861" y="378141"/>
            <a:ext cx="2803973" cy="612900"/>
          </a:xfrm>
        </p:spPr>
        <p:txBody>
          <a:bodyPr/>
          <a:lstStyle/>
          <a:p>
            <a:r>
              <a:rPr lang="en-US" sz="4000" dirty="0"/>
              <a:t>PERTANYAAN</a:t>
            </a:r>
            <a:endParaRPr lang="en-ID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E0C5-0568-4338-A0E2-6AC8D002E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" b="4533"/>
          <a:stretch/>
        </p:blipFill>
        <p:spPr>
          <a:xfrm>
            <a:off x="818706" y="1482781"/>
            <a:ext cx="7543769" cy="140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EB118-3707-4860-A3CC-D712DD25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235" y="2184801"/>
            <a:ext cx="5321565" cy="25805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29A9EA-9DD8-46E3-9EB3-EDE73FA3967B}"/>
              </a:ext>
            </a:extLst>
          </p:cNvPr>
          <p:cNvSpPr txBox="1">
            <a:spLocks/>
          </p:cNvSpPr>
          <p:nvPr/>
        </p:nvSpPr>
        <p:spPr>
          <a:xfrm>
            <a:off x="0" y="3168630"/>
            <a:ext cx="3602246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4000" dirty="0"/>
              <a:t>IDENTITAS</a:t>
            </a:r>
            <a:r>
              <a:rPr lang="en-ID" sz="4000" dirty="0"/>
              <a:t> ITU</a:t>
            </a:r>
            <a:endParaRPr lang="en-US" sz="4000" dirty="0"/>
          </a:p>
          <a:p>
            <a:pPr algn="ctr"/>
            <a:r>
              <a:rPr lang="en-US" sz="4000" u="sng" dirty="0">
                <a:solidFill>
                  <a:schemeClr val="bg1">
                    <a:lumMod val="50000"/>
                  </a:schemeClr>
                </a:solidFill>
              </a:rPr>
              <a:t>PENTING</a:t>
            </a:r>
            <a:endParaRPr lang="en-ID" sz="40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E29D-6F60-4AE7-BAA1-E2545E06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55" y="363608"/>
            <a:ext cx="85961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2EDDE-DE42-4F58-B024-1D53DC35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33" y="397841"/>
            <a:ext cx="3249450" cy="107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49741-62EB-45F1-9854-C2007677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8" y="1429571"/>
            <a:ext cx="5102406" cy="1889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13379-864E-4AB7-827C-C17AB561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594" y="2646246"/>
            <a:ext cx="5771559" cy="20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6E41C-69E0-4CC5-A395-9AC108A7D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05" y="3468363"/>
            <a:ext cx="1140051" cy="1524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24C35-2BC0-46BF-83F3-59FD3481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927" y="498118"/>
            <a:ext cx="121930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7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3EF70-91D5-4F30-A377-59DF635C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278966"/>
            <a:ext cx="2611044" cy="86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59439-FDB0-448A-B07D-47657D892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929100" y="1141149"/>
            <a:ext cx="5285800" cy="131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CE722-F71C-4124-8809-D7811D5E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53" y="2571750"/>
            <a:ext cx="4407947" cy="2147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C9704-E778-486B-9794-E559C0F83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49"/>
            <a:ext cx="4407947" cy="2147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65A78-7028-4009-B656-8656B4998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631" y="168132"/>
            <a:ext cx="85961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4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28C46-4D09-4366-99A1-F1466C25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39" y="461636"/>
            <a:ext cx="3249450" cy="107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C7F7F-6A9C-4EEC-9059-D1FBB96A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7" y="1523055"/>
            <a:ext cx="5705118" cy="2085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C24A-528B-4206-B307-F1DC4AAA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79" y="2417004"/>
            <a:ext cx="4840644" cy="2383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3D8C7-3A2D-4DB8-9ADB-7F82AA4CC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6448"/>
            <a:ext cx="1967023" cy="1042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4FA79-DA94-440F-93C4-0EEFE71E3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61636"/>
            <a:ext cx="85961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095EE5-4DD2-4337-8411-0C5C524E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3" y="358974"/>
            <a:ext cx="1990087" cy="774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166BA-B125-41D6-A21E-EA1F0E942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74" y="1932174"/>
            <a:ext cx="2975106" cy="3109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F9059-8B8F-4888-82FE-4490B01A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68812" y="983960"/>
            <a:ext cx="2962913" cy="1621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05499-8F3D-4982-BF34-1FFBF5781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893" y="3409913"/>
            <a:ext cx="2895898" cy="1747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35D53-B662-4F37-A589-B79F0311C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6355">
            <a:off x="6521809" y="400122"/>
            <a:ext cx="2121761" cy="2415196"/>
          </a:xfrm>
          <a:prstGeom prst="rect">
            <a:avLst/>
          </a:prstGeom>
        </p:spPr>
      </p:pic>
      <p:grpSp>
        <p:nvGrpSpPr>
          <p:cNvPr id="44" name="Google Shape;2870;p45">
            <a:extLst>
              <a:ext uri="{FF2B5EF4-FFF2-40B4-BE49-F238E27FC236}">
                <a16:creationId xmlns:a16="http://schemas.microsoft.com/office/drawing/2014/main" id="{429D0727-40EB-44BD-8C8D-D4EFF5749F82}"/>
              </a:ext>
            </a:extLst>
          </p:cNvPr>
          <p:cNvGrpSpPr/>
          <p:nvPr/>
        </p:nvGrpSpPr>
        <p:grpSpPr>
          <a:xfrm>
            <a:off x="4027496" y="1446022"/>
            <a:ext cx="4598155" cy="2528791"/>
            <a:chOff x="6749024" y="2768067"/>
            <a:chExt cx="744422" cy="981867"/>
          </a:xfrm>
        </p:grpSpPr>
        <p:sp>
          <p:nvSpPr>
            <p:cNvPr id="45" name="Google Shape;2871;p45">
              <a:extLst>
                <a:ext uri="{FF2B5EF4-FFF2-40B4-BE49-F238E27FC236}">
                  <a16:creationId xmlns:a16="http://schemas.microsoft.com/office/drawing/2014/main" id="{AD62BD5D-E72D-4F90-8178-F628C5820873}"/>
                </a:ext>
              </a:extLst>
            </p:cNvPr>
            <p:cNvSpPr/>
            <p:nvPr/>
          </p:nvSpPr>
          <p:spPr>
            <a:xfrm rot="-1766117">
              <a:off x="6891885" y="2980638"/>
              <a:ext cx="458700" cy="701887"/>
            </a:xfrm>
            <a:custGeom>
              <a:avLst/>
              <a:gdLst/>
              <a:ahLst/>
              <a:cxnLst/>
              <a:rect l="l" t="t" r="r" b="b"/>
              <a:pathLst>
                <a:path w="16757" h="25641" extrusionOk="0">
                  <a:moveTo>
                    <a:pt x="16467" y="18218"/>
                  </a:moveTo>
                  <a:cubicBezTo>
                    <a:pt x="16380" y="13776"/>
                    <a:pt x="14123" y="6628"/>
                    <a:pt x="10346" y="3632"/>
                  </a:cubicBezTo>
                  <a:cubicBezTo>
                    <a:pt x="5760" y="1"/>
                    <a:pt x="1" y="2996"/>
                    <a:pt x="4949" y="8856"/>
                  </a:cubicBezTo>
                  <a:cubicBezTo>
                    <a:pt x="7583" y="11982"/>
                    <a:pt x="12951" y="16655"/>
                    <a:pt x="14123" y="21155"/>
                  </a:cubicBezTo>
                  <a:cubicBezTo>
                    <a:pt x="15295" y="25641"/>
                    <a:pt x="16757" y="23789"/>
                    <a:pt x="16467" y="18218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2872;p45">
              <a:extLst>
                <a:ext uri="{FF2B5EF4-FFF2-40B4-BE49-F238E27FC236}">
                  <a16:creationId xmlns:a16="http://schemas.microsoft.com/office/drawing/2014/main" id="{92775EF8-B230-444E-AE34-30733C551933}"/>
                </a:ext>
              </a:extLst>
            </p:cNvPr>
            <p:cNvSpPr/>
            <p:nvPr/>
          </p:nvSpPr>
          <p:spPr>
            <a:xfrm rot="-1766117">
              <a:off x="7067819" y="3053721"/>
              <a:ext cx="267796" cy="539507"/>
            </a:xfrm>
            <a:custGeom>
              <a:avLst/>
              <a:gdLst/>
              <a:ahLst/>
              <a:cxnLst/>
              <a:rect l="l" t="t" r="r" b="b"/>
              <a:pathLst>
                <a:path w="9783" h="19709" extrusionOk="0">
                  <a:moveTo>
                    <a:pt x="189" y="463"/>
                  </a:moveTo>
                  <a:cubicBezTo>
                    <a:pt x="1" y="290"/>
                    <a:pt x="232" y="0"/>
                    <a:pt x="435" y="160"/>
                  </a:cubicBezTo>
                  <a:cubicBezTo>
                    <a:pt x="2808" y="2055"/>
                    <a:pt x="4906" y="5311"/>
                    <a:pt x="6512" y="8668"/>
                  </a:cubicBezTo>
                  <a:cubicBezTo>
                    <a:pt x="8581" y="13038"/>
                    <a:pt x="9782" y="17567"/>
                    <a:pt x="9594" y="19448"/>
                  </a:cubicBezTo>
                  <a:cubicBezTo>
                    <a:pt x="9565" y="19708"/>
                    <a:pt x="9174" y="19665"/>
                    <a:pt x="9203" y="19419"/>
                  </a:cubicBezTo>
                  <a:cubicBezTo>
                    <a:pt x="9392" y="17581"/>
                    <a:pt x="8191" y="13139"/>
                    <a:pt x="6150" y="8841"/>
                  </a:cubicBezTo>
                  <a:cubicBezTo>
                    <a:pt x="4588" y="5528"/>
                    <a:pt x="2504" y="2316"/>
                    <a:pt x="189" y="46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2873;p45">
              <a:extLst>
                <a:ext uri="{FF2B5EF4-FFF2-40B4-BE49-F238E27FC236}">
                  <a16:creationId xmlns:a16="http://schemas.microsoft.com/office/drawing/2014/main" id="{1C8DCBBE-90D5-44A8-8C62-E7B0E10C03FF}"/>
                </a:ext>
              </a:extLst>
            </p:cNvPr>
            <p:cNvSpPr/>
            <p:nvPr/>
          </p:nvSpPr>
          <p:spPr>
            <a:xfrm rot="-290505">
              <a:off x="6906232" y="2788618"/>
              <a:ext cx="520655" cy="796688"/>
            </a:xfrm>
            <a:custGeom>
              <a:avLst/>
              <a:gdLst/>
              <a:ahLst/>
              <a:cxnLst/>
              <a:rect l="l" t="t" r="r" b="b"/>
              <a:pathLst>
                <a:path w="16757" h="25641" extrusionOk="0">
                  <a:moveTo>
                    <a:pt x="16467" y="18218"/>
                  </a:moveTo>
                  <a:cubicBezTo>
                    <a:pt x="16380" y="13776"/>
                    <a:pt x="14123" y="6628"/>
                    <a:pt x="10346" y="3632"/>
                  </a:cubicBezTo>
                  <a:cubicBezTo>
                    <a:pt x="5760" y="1"/>
                    <a:pt x="1" y="2996"/>
                    <a:pt x="4949" y="8856"/>
                  </a:cubicBezTo>
                  <a:cubicBezTo>
                    <a:pt x="7583" y="11982"/>
                    <a:pt x="12951" y="16655"/>
                    <a:pt x="14123" y="21155"/>
                  </a:cubicBezTo>
                  <a:cubicBezTo>
                    <a:pt x="15295" y="25641"/>
                    <a:pt x="16757" y="23789"/>
                    <a:pt x="16467" y="18218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2874;p45">
              <a:extLst>
                <a:ext uri="{FF2B5EF4-FFF2-40B4-BE49-F238E27FC236}">
                  <a16:creationId xmlns:a16="http://schemas.microsoft.com/office/drawing/2014/main" id="{530A6313-C34C-4072-A850-858602C55ACD}"/>
                </a:ext>
              </a:extLst>
            </p:cNvPr>
            <p:cNvSpPr/>
            <p:nvPr/>
          </p:nvSpPr>
          <p:spPr>
            <a:xfrm rot="-290505">
              <a:off x="7101478" y="2910417"/>
              <a:ext cx="303966" cy="612376"/>
            </a:xfrm>
            <a:custGeom>
              <a:avLst/>
              <a:gdLst/>
              <a:ahLst/>
              <a:cxnLst/>
              <a:rect l="l" t="t" r="r" b="b"/>
              <a:pathLst>
                <a:path w="9783" h="19709" extrusionOk="0">
                  <a:moveTo>
                    <a:pt x="189" y="463"/>
                  </a:moveTo>
                  <a:cubicBezTo>
                    <a:pt x="1" y="290"/>
                    <a:pt x="232" y="0"/>
                    <a:pt x="435" y="160"/>
                  </a:cubicBezTo>
                  <a:cubicBezTo>
                    <a:pt x="2808" y="2055"/>
                    <a:pt x="4906" y="5311"/>
                    <a:pt x="6512" y="8668"/>
                  </a:cubicBezTo>
                  <a:cubicBezTo>
                    <a:pt x="8581" y="13038"/>
                    <a:pt x="9782" y="17567"/>
                    <a:pt x="9594" y="19448"/>
                  </a:cubicBezTo>
                  <a:cubicBezTo>
                    <a:pt x="9565" y="19708"/>
                    <a:pt x="9174" y="19665"/>
                    <a:pt x="9203" y="19419"/>
                  </a:cubicBezTo>
                  <a:cubicBezTo>
                    <a:pt x="9392" y="17581"/>
                    <a:pt x="8191" y="13139"/>
                    <a:pt x="6150" y="8841"/>
                  </a:cubicBezTo>
                  <a:cubicBezTo>
                    <a:pt x="4588" y="5528"/>
                    <a:pt x="2504" y="2316"/>
                    <a:pt x="189" y="46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8" name="Google Shape;818;p40"/>
          <p:cNvSpPr txBox="1">
            <a:spLocks noGrp="1"/>
          </p:cNvSpPr>
          <p:nvPr>
            <p:ph type="title"/>
          </p:nvPr>
        </p:nvSpPr>
        <p:spPr>
          <a:xfrm>
            <a:off x="456657" y="461061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TOPIC</a:t>
            </a:r>
            <a:endParaRPr sz="5400" dirty="0"/>
          </a:p>
        </p:txBody>
      </p:sp>
      <p:sp>
        <p:nvSpPr>
          <p:cNvPr id="819" name="Google Shape;819;p40"/>
          <p:cNvSpPr txBox="1">
            <a:spLocks noGrp="1"/>
          </p:cNvSpPr>
          <p:nvPr>
            <p:ph type="subTitle" idx="1"/>
          </p:nvPr>
        </p:nvSpPr>
        <p:spPr>
          <a:xfrm>
            <a:off x="510307" y="2281558"/>
            <a:ext cx="4356951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18191B"/>
                </a:solidFill>
                <a:effectLst/>
                <a:latin typeface="AvenirNext-Regular"/>
              </a:rPr>
              <a:t>“Entrepreneur is someone who has a vision for something and a want to create.”</a:t>
            </a:r>
            <a:br>
              <a:rPr lang="en-US" sz="2000" dirty="0"/>
            </a:br>
            <a:r>
              <a:rPr lang="en-US" sz="2000" b="0" i="1" dirty="0">
                <a:solidFill>
                  <a:srgbClr val="18191B"/>
                </a:solidFill>
                <a:effectLst/>
                <a:highlight>
                  <a:srgbClr val="FFF7D6"/>
                </a:highlight>
                <a:latin typeface="AvenirNext-Regular"/>
              </a:rPr>
              <a:t>– David Karp, founder and CEO Tumblr –</a:t>
            </a:r>
            <a:endParaRPr sz="1600" i="1" dirty="0">
              <a:highlight>
                <a:srgbClr val="FFF7D6"/>
              </a:highlight>
            </a:endParaRPr>
          </a:p>
        </p:txBody>
      </p:sp>
      <p:grpSp>
        <p:nvGrpSpPr>
          <p:cNvPr id="820" name="Google Shape;820;p40"/>
          <p:cNvGrpSpPr/>
          <p:nvPr/>
        </p:nvGrpSpPr>
        <p:grpSpPr>
          <a:xfrm flipH="1">
            <a:off x="6141328" y="1254237"/>
            <a:ext cx="3318491" cy="3887458"/>
            <a:chOff x="4876800" y="3411975"/>
            <a:chExt cx="1241300" cy="1454125"/>
          </a:xfrm>
        </p:grpSpPr>
        <p:sp>
          <p:nvSpPr>
            <p:cNvPr id="821" name="Google Shape;821;p40"/>
            <p:cNvSpPr/>
            <p:nvPr/>
          </p:nvSpPr>
          <p:spPr>
            <a:xfrm>
              <a:off x="4876800" y="4862025"/>
              <a:ext cx="1172300" cy="1325"/>
            </a:xfrm>
            <a:custGeom>
              <a:avLst/>
              <a:gdLst/>
              <a:ahLst/>
              <a:cxnLst/>
              <a:rect l="l" t="t" r="r" b="b"/>
              <a:pathLst>
                <a:path w="46892" h="53" extrusionOk="0">
                  <a:moveTo>
                    <a:pt x="23447" y="0"/>
                  </a:moveTo>
                  <a:cubicBezTo>
                    <a:pt x="10497" y="0"/>
                    <a:pt x="1" y="13"/>
                    <a:pt x="1" y="27"/>
                  </a:cubicBezTo>
                  <a:cubicBezTo>
                    <a:pt x="1" y="41"/>
                    <a:pt x="10497" y="53"/>
                    <a:pt x="23447" y="53"/>
                  </a:cubicBezTo>
                  <a:cubicBezTo>
                    <a:pt x="36394" y="53"/>
                    <a:pt x="46892" y="41"/>
                    <a:pt x="46892" y="27"/>
                  </a:cubicBezTo>
                  <a:cubicBezTo>
                    <a:pt x="46892" y="13"/>
                    <a:pt x="36394" y="0"/>
                    <a:pt x="2344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5368875" y="4086425"/>
              <a:ext cx="614450" cy="527975"/>
            </a:xfrm>
            <a:custGeom>
              <a:avLst/>
              <a:gdLst/>
              <a:ahLst/>
              <a:cxnLst/>
              <a:rect l="l" t="t" r="r" b="b"/>
              <a:pathLst>
                <a:path w="24578" h="21119" extrusionOk="0">
                  <a:moveTo>
                    <a:pt x="8012" y="1"/>
                  </a:moveTo>
                  <a:lnTo>
                    <a:pt x="2074" y="2072"/>
                  </a:lnTo>
                  <a:cubicBezTo>
                    <a:pt x="745" y="2536"/>
                    <a:pt x="0" y="3949"/>
                    <a:pt x="371" y="5308"/>
                  </a:cubicBezTo>
                  <a:lnTo>
                    <a:pt x="7503" y="16787"/>
                  </a:lnTo>
                  <a:cubicBezTo>
                    <a:pt x="8989" y="19302"/>
                    <a:pt x="11017" y="21119"/>
                    <a:pt x="13348" y="21119"/>
                  </a:cubicBezTo>
                  <a:cubicBezTo>
                    <a:pt x="14120" y="21119"/>
                    <a:pt x="14926" y="20919"/>
                    <a:pt x="15757" y="20479"/>
                  </a:cubicBezTo>
                  <a:cubicBezTo>
                    <a:pt x="20816" y="17793"/>
                    <a:pt x="24578" y="3476"/>
                    <a:pt x="24578" y="3476"/>
                  </a:cubicBezTo>
                  <a:lnTo>
                    <a:pt x="21518" y="1339"/>
                  </a:lnTo>
                  <a:lnTo>
                    <a:pt x="13939" y="10560"/>
                  </a:lnTo>
                  <a:lnTo>
                    <a:pt x="8012" y="1"/>
                  </a:ln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032375" y="3958350"/>
              <a:ext cx="353450" cy="434400"/>
            </a:xfrm>
            <a:custGeom>
              <a:avLst/>
              <a:gdLst/>
              <a:ahLst/>
              <a:cxnLst/>
              <a:rect l="l" t="t" r="r" b="b"/>
              <a:pathLst>
                <a:path w="14138" h="17376" extrusionOk="0">
                  <a:moveTo>
                    <a:pt x="5899" y="0"/>
                  </a:moveTo>
                  <a:cubicBezTo>
                    <a:pt x="5399" y="0"/>
                    <a:pt x="4453" y="395"/>
                    <a:pt x="4182" y="531"/>
                  </a:cubicBezTo>
                  <a:cubicBezTo>
                    <a:pt x="1916" y="1665"/>
                    <a:pt x="1" y="2402"/>
                    <a:pt x="1015" y="9596"/>
                  </a:cubicBezTo>
                  <a:cubicBezTo>
                    <a:pt x="1147" y="10528"/>
                    <a:pt x="3493" y="17376"/>
                    <a:pt x="3493" y="17376"/>
                  </a:cubicBezTo>
                  <a:cubicBezTo>
                    <a:pt x="3493" y="17376"/>
                    <a:pt x="14138" y="14366"/>
                    <a:pt x="14025" y="13836"/>
                  </a:cubicBezTo>
                  <a:cubicBezTo>
                    <a:pt x="13934" y="13409"/>
                    <a:pt x="12268" y="6586"/>
                    <a:pt x="10048" y="2741"/>
                  </a:cubicBezTo>
                  <a:cubicBezTo>
                    <a:pt x="9187" y="1251"/>
                    <a:pt x="7697" y="201"/>
                    <a:pt x="5985" y="5"/>
                  </a:cubicBezTo>
                  <a:cubicBezTo>
                    <a:pt x="5958" y="2"/>
                    <a:pt x="5930" y="0"/>
                    <a:pt x="5899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000350" y="3922025"/>
              <a:ext cx="713275" cy="944075"/>
            </a:xfrm>
            <a:custGeom>
              <a:avLst/>
              <a:gdLst/>
              <a:ahLst/>
              <a:cxnLst/>
              <a:rect l="l" t="t" r="r" b="b"/>
              <a:pathLst>
                <a:path w="28531" h="37763" extrusionOk="0">
                  <a:moveTo>
                    <a:pt x="13498" y="0"/>
                  </a:moveTo>
                  <a:cubicBezTo>
                    <a:pt x="13337" y="0"/>
                    <a:pt x="13174" y="15"/>
                    <a:pt x="13010" y="49"/>
                  </a:cubicBezTo>
                  <a:cubicBezTo>
                    <a:pt x="9487" y="775"/>
                    <a:pt x="3760" y="1288"/>
                    <a:pt x="2225" y="6087"/>
                  </a:cubicBezTo>
                  <a:cubicBezTo>
                    <a:pt x="1734" y="7622"/>
                    <a:pt x="2192" y="10595"/>
                    <a:pt x="2336" y="12189"/>
                  </a:cubicBezTo>
                  <a:lnTo>
                    <a:pt x="3892" y="22288"/>
                  </a:lnTo>
                  <a:lnTo>
                    <a:pt x="1" y="37656"/>
                  </a:lnTo>
                  <a:lnTo>
                    <a:pt x="21643" y="37763"/>
                  </a:lnTo>
                  <a:lnTo>
                    <a:pt x="22175" y="18779"/>
                  </a:lnTo>
                  <a:lnTo>
                    <a:pt x="23158" y="16571"/>
                  </a:lnTo>
                  <a:lnTo>
                    <a:pt x="28531" y="13149"/>
                  </a:lnTo>
                  <a:lnTo>
                    <a:pt x="25306" y="7278"/>
                  </a:lnTo>
                  <a:cubicBezTo>
                    <a:pt x="23259" y="3999"/>
                    <a:pt x="23075" y="2143"/>
                    <a:pt x="18987" y="1005"/>
                  </a:cubicBezTo>
                  <a:lnTo>
                    <a:pt x="15030" y="307"/>
                  </a:lnTo>
                  <a:cubicBezTo>
                    <a:pt x="14572" y="169"/>
                    <a:pt x="14048" y="0"/>
                    <a:pt x="13498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5540875" y="4152775"/>
              <a:ext cx="42550" cy="262850"/>
            </a:xfrm>
            <a:custGeom>
              <a:avLst/>
              <a:gdLst/>
              <a:ahLst/>
              <a:cxnLst/>
              <a:rect l="l" t="t" r="r" b="b"/>
              <a:pathLst>
                <a:path w="1702" h="10514" extrusionOk="0">
                  <a:moveTo>
                    <a:pt x="98" y="0"/>
                  </a:moveTo>
                  <a:cubicBezTo>
                    <a:pt x="93" y="0"/>
                    <a:pt x="84" y="38"/>
                    <a:pt x="72" y="110"/>
                  </a:cubicBezTo>
                  <a:cubicBezTo>
                    <a:pt x="58" y="182"/>
                    <a:pt x="45" y="289"/>
                    <a:pt x="33" y="429"/>
                  </a:cubicBezTo>
                  <a:cubicBezTo>
                    <a:pt x="10" y="707"/>
                    <a:pt x="0" y="1114"/>
                    <a:pt x="64" y="1611"/>
                  </a:cubicBezTo>
                  <a:cubicBezTo>
                    <a:pt x="128" y="2107"/>
                    <a:pt x="272" y="2695"/>
                    <a:pt x="547" y="3300"/>
                  </a:cubicBezTo>
                  <a:cubicBezTo>
                    <a:pt x="815" y="3904"/>
                    <a:pt x="1218" y="4518"/>
                    <a:pt x="1393" y="5243"/>
                  </a:cubicBezTo>
                  <a:cubicBezTo>
                    <a:pt x="1556" y="5919"/>
                    <a:pt x="1424" y="6599"/>
                    <a:pt x="1214" y="7170"/>
                  </a:cubicBezTo>
                  <a:cubicBezTo>
                    <a:pt x="1004" y="7746"/>
                    <a:pt x="733" y="8240"/>
                    <a:pt x="509" y="8664"/>
                  </a:cubicBezTo>
                  <a:lnTo>
                    <a:pt x="502" y="8675"/>
                  </a:lnTo>
                  <a:lnTo>
                    <a:pt x="502" y="8687"/>
                  </a:lnTo>
                  <a:cubicBezTo>
                    <a:pt x="495" y="9231"/>
                    <a:pt x="490" y="9682"/>
                    <a:pt x="486" y="10022"/>
                  </a:cubicBezTo>
                  <a:cubicBezTo>
                    <a:pt x="486" y="10338"/>
                    <a:pt x="490" y="10513"/>
                    <a:pt x="501" y="10514"/>
                  </a:cubicBezTo>
                  <a:cubicBezTo>
                    <a:pt x="511" y="10514"/>
                    <a:pt x="526" y="10339"/>
                    <a:pt x="544" y="10024"/>
                  </a:cubicBezTo>
                  <a:cubicBezTo>
                    <a:pt x="560" y="9686"/>
                    <a:pt x="581" y="9241"/>
                    <a:pt x="606" y="8702"/>
                  </a:cubicBezTo>
                  <a:lnTo>
                    <a:pt x="606" y="8702"/>
                  </a:lnTo>
                  <a:cubicBezTo>
                    <a:pt x="839" y="8285"/>
                    <a:pt x="1117" y="7797"/>
                    <a:pt x="1337" y="7214"/>
                  </a:cubicBezTo>
                  <a:cubicBezTo>
                    <a:pt x="1557" y="6635"/>
                    <a:pt x="1701" y="5924"/>
                    <a:pt x="1529" y="5211"/>
                  </a:cubicBezTo>
                  <a:cubicBezTo>
                    <a:pt x="1344" y="4453"/>
                    <a:pt x="932" y="3837"/>
                    <a:pt x="665" y="3246"/>
                  </a:cubicBezTo>
                  <a:cubicBezTo>
                    <a:pt x="389" y="2657"/>
                    <a:pt x="237" y="2084"/>
                    <a:pt x="162" y="1597"/>
                  </a:cubicBezTo>
                  <a:cubicBezTo>
                    <a:pt x="87" y="1109"/>
                    <a:pt x="82" y="709"/>
                    <a:pt x="87" y="432"/>
                  </a:cubicBezTo>
                  <a:cubicBezTo>
                    <a:pt x="95" y="155"/>
                    <a:pt x="110" y="2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5265625" y="3915775"/>
              <a:ext cx="216300" cy="133075"/>
            </a:xfrm>
            <a:custGeom>
              <a:avLst/>
              <a:gdLst/>
              <a:ahLst/>
              <a:cxnLst/>
              <a:rect l="l" t="t" r="r" b="b"/>
              <a:pathLst>
                <a:path w="8652" h="5323" extrusionOk="0">
                  <a:moveTo>
                    <a:pt x="27" y="1"/>
                  </a:moveTo>
                  <a:cubicBezTo>
                    <a:pt x="22" y="1"/>
                    <a:pt x="17" y="52"/>
                    <a:pt x="11" y="151"/>
                  </a:cubicBezTo>
                  <a:cubicBezTo>
                    <a:pt x="1" y="250"/>
                    <a:pt x="0" y="395"/>
                    <a:pt x="5" y="582"/>
                  </a:cubicBezTo>
                  <a:cubicBezTo>
                    <a:pt x="19" y="956"/>
                    <a:pt x="87" y="1503"/>
                    <a:pt x="310" y="2140"/>
                  </a:cubicBezTo>
                  <a:cubicBezTo>
                    <a:pt x="537" y="2770"/>
                    <a:pt x="927" y="3499"/>
                    <a:pt x="1580" y="4117"/>
                  </a:cubicBezTo>
                  <a:cubicBezTo>
                    <a:pt x="1904" y="4425"/>
                    <a:pt x="2293" y="4701"/>
                    <a:pt x="2736" y="4907"/>
                  </a:cubicBezTo>
                  <a:cubicBezTo>
                    <a:pt x="3178" y="5110"/>
                    <a:pt x="3671" y="5249"/>
                    <a:pt x="4186" y="5303"/>
                  </a:cubicBezTo>
                  <a:cubicBezTo>
                    <a:pt x="4326" y="5316"/>
                    <a:pt x="4466" y="5323"/>
                    <a:pt x="4604" y="5323"/>
                  </a:cubicBezTo>
                  <a:cubicBezTo>
                    <a:pt x="5487" y="5323"/>
                    <a:pt x="6327" y="5051"/>
                    <a:pt x="6951" y="4586"/>
                  </a:cubicBezTo>
                  <a:cubicBezTo>
                    <a:pt x="7680" y="4053"/>
                    <a:pt x="8125" y="3341"/>
                    <a:pt x="8368" y="2716"/>
                  </a:cubicBezTo>
                  <a:cubicBezTo>
                    <a:pt x="8606" y="2082"/>
                    <a:pt x="8651" y="1527"/>
                    <a:pt x="8631" y="1152"/>
                  </a:cubicBezTo>
                  <a:cubicBezTo>
                    <a:pt x="8620" y="965"/>
                    <a:pt x="8603" y="820"/>
                    <a:pt x="8581" y="723"/>
                  </a:cubicBezTo>
                  <a:cubicBezTo>
                    <a:pt x="8563" y="627"/>
                    <a:pt x="8551" y="576"/>
                    <a:pt x="8547" y="576"/>
                  </a:cubicBezTo>
                  <a:cubicBezTo>
                    <a:pt x="8547" y="576"/>
                    <a:pt x="8546" y="576"/>
                    <a:pt x="8546" y="576"/>
                  </a:cubicBezTo>
                  <a:cubicBezTo>
                    <a:pt x="8529" y="579"/>
                    <a:pt x="8575" y="782"/>
                    <a:pt x="8576" y="1153"/>
                  </a:cubicBezTo>
                  <a:cubicBezTo>
                    <a:pt x="8580" y="1523"/>
                    <a:pt x="8519" y="2065"/>
                    <a:pt x="8276" y="2680"/>
                  </a:cubicBezTo>
                  <a:cubicBezTo>
                    <a:pt x="8027" y="3286"/>
                    <a:pt x="7584" y="3973"/>
                    <a:pt x="6875" y="4481"/>
                  </a:cubicBezTo>
                  <a:cubicBezTo>
                    <a:pt x="6271" y="4924"/>
                    <a:pt x="5462" y="5183"/>
                    <a:pt x="4610" y="5183"/>
                  </a:cubicBezTo>
                  <a:cubicBezTo>
                    <a:pt x="4474" y="5183"/>
                    <a:pt x="4337" y="5176"/>
                    <a:pt x="4200" y="5163"/>
                  </a:cubicBezTo>
                  <a:cubicBezTo>
                    <a:pt x="3701" y="5111"/>
                    <a:pt x="3224" y="4979"/>
                    <a:pt x="2793" y="4782"/>
                  </a:cubicBezTo>
                  <a:cubicBezTo>
                    <a:pt x="2364" y="4584"/>
                    <a:pt x="1986" y="4320"/>
                    <a:pt x="1668" y="4023"/>
                  </a:cubicBezTo>
                  <a:cubicBezTo>
                    <a:pt x="1029" y="3427"/>
                    <a:pt x="638" y="2721"/>
                    <a:pt x="403" y="2106"/>
                  </a:cubicBezTo>
                  <a:cubicBezTo>
                    <a:pt x="171" y="1484"/>
                    <a:pt x="90" y="948"/>
                    <a:pt x="60" y="579"/>
                  </a:cubicBezTo>
                  <a:cubicBezTo>
                    <a:pt x="29" y="209"/>
                    <a:pt x="42" y="2"/>
                    <a:pt x="2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5578950" y="4206100"/>
              <a:ext cx="110400" cy="66450"/>
            </a:xfrm>
            <a:custGeom>
              <a:avLst/>
              <a:gdLst/>
              <a:ahLst/>
              <a:cxnLst/>
              <a:rect l="l" t="t" r="r" b="b"/>
              <a:pathLst>
                <a:path w="4416" h="2658" extrusionOk="0">
                  <a:moveTo>
                    <a:pt x="4402" y="1"/>
                  </a:moveTo>
                  <a:cubicBezTo>
                    <a:pt x="4363" y="1"/>
                    <a:pt x="4107" y="116"/>
                    <a:pt x="3720" y="313"/>
                  </a:cubicBezTo>
                  <a:cubicBezTo>
                    <a:pt x="3304" y="524"/>
                    <a:pt x="2738" y="832"/>
                    <a:pt x="2130" y="1198"/>
                  </a:cubicBezTo>
                  <a:cubicBezTo>
                    <a:pt x="1521" y="1567"/>
                    <a:pt x="986" y="1925"/>
                    <a:pt x="606" y="2194"/>
                  </a:cubicBezTo>
                  <a:cubicBezTo>
                    <a:pt x="226" y="2463"/>
                    <a:pt x="0" y="2641"/>
                    <a:pt x="11" y="2657"/>
                  </a:cubicBezTo>
                  <a:cubicBezTo>
                    <a:pt x="11" y="2657"/>
                    <a:pt x="12" y="2658"/>
                    <a:pt x="14" y="2658"/>
                  </a:cubicBezTo>
                  <a:cubicBezTo>
                    <a:pt x="47" y="2658"/>
                    <a:pt x="288" y="2511"/>
                    <a:pt x="661" y="2276"/>
                  </a:cubicBezTo>
                  <a:cubicBezTo>
                    <a:pt x="1055" y="2029"/>
                    <a:pt x="1596" y="1685"/>
                    <a:pt x="2202" y="1319"/>
                  </a:cubicBezTo>
                  <a:cubicBezTo>
                    <a:pt x="2809" y="953"/>
                    <a:pt x="3364" y="634"/>
                    <a:pt x="3767" y="400"/>
                  </a:cubicBezTo>
                  <a:cubicBezTo>
                    <a:pt x="4168" y="167"/>
                    <a:pt x="4416" y="20"/>
                    <a:pt x="4407" y="2"/>
                  </a:cubicBezTo>
                  <a:cubicBezTo>
                    <a:pt x="4406" y="1"/>
                    <a:pt x="4405" y="1"/>
                    <a:pt x="440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5074275" y="3975700"/>
              <a:ext cx="304225" cy="418875"/>
            </a:xfrm>
            <a:custGeom>
              <a:avLst/>
              <a:gdLst/>
              <a:ahLst/>
              <a:cxnLst/>
              <a:rect l="l" t="t" r="r" b="b"/>
              <a:pathLst>
                <a:path w="12169" h="16755" extrusionOk="0">
                  <a:moveTo>
                    <a:pt x="4019" y="1"/>
                  </a:moveTo>
                  <a:cubicBezTo>
                    <a:pt x="4002" y="1"/>
                    <a:pt x="3985" y="2"/>
                    <a:pt x="3968" y="3"/>
                  </a:cubicBezTo>
                  <a:cubicBezTo>
                    <a:pt x="3868" y="11"/>
                    <a:pt x="3776" y="18"/>
                    <a:pt x="3689" y="25"/>
                  </a:cubicBezTo>
                  <a:cubicBezTo>
                    <a:pt x="3604" y="34"/>
                    <a:pt x="3523" y="35"/>
                    <a:pt x="3453" y="48"/>
                  </a:cubicBezTo>
                  <a:cubicBezTo>
                    <a:pt x="3382" y="65"/>
                    <a:pt x="3318" y="81"/>
                    <a:pt x="3261" y="96"/>
                  </a:cubicBezTo>
                  <a:cubicBezTo>
                    <a:pt x="3152" y="124"/>
                    <a:pt x="3067" y="146"/>
                    <a:pt x="3001" y="163"/>
                  </a:cubicBezTo>
                  <a:cubicBezTo>
                    <a:pt x="2944" y="179"/>
                    <a:pt x="2914" y="187"/>
                    <a:pt x="2915" y="190"/>
                  </a:cubicBezTo>
                  <a:cubicBezTo>
                    <a:pt x="2915" y="190"/>
                    <a:pt x="2916" y="191"/>
                    <a:pt x="2918" y="191"/>
                  </a:cubicBezTo>
                  <a:cubicBezTo>
                    <a:pt x="2927" y="191"/>
                    <a:pt x="2956" y="186"/>
                    <a:pt x="3006" y="176"/>
                  </a:cubicBezTo>
                  <a:cubicBezTo>
                    <a:pt x="3071" y="163"/>
                    <a:pt x="3158" y="146"/>
                    <a:pt x="3266" y="123"/>
                  </a:cubicBezTo>
                  <a:cubicBezTo>
                    <a:pt x="3324" y="111"/>
                    <a:pt x="3388" y="97"/>
                    <a:pt x="3458" y="82"/>
                  </a:cubicBezTo>
                  <a:cubicBezTo>
                    <a:pt x="3529" y="71"/>
                    <a:pt x="3608" y="72"/>
                    <a:pt x="3693" y="66"/>
                  </a:cubicBezTo>
                  <a:cubicBezTo>
                    <a:pt x="3778" y="62"/>
                    <a:pt x="3870" y="56"/>
                    <a:pt x="3968" y="51"/>
                  </a:cubicBezTo>
                  <a:cubicBezTo>
                    <a:pt x="3981" y="50"/>
                    <a:pt x="3994" y="50"/>
                    <a:pt x="4007" y="50"/>
                  </a:cubicBezTo>
                  <a:cubicBezTo>
                    <a:pt x="4093" y="50"/>
                    <a:pt x="4183" y="70"/>
                    <a:pt x="4279" y="77"/>
                  </a:cubicBezTo>
                  <a:cubicBezTo>
                    <a:pt x="4720" y="107"/>
                    <a:pt x="5248" y="277"/>
                    <a:pt x="5783" y="606"/>
                  </a:cubicBezTo>
                  <a:cubicBezTo>
                    <a:pt x="6320" y="930"/>
                    <a:pt x="6860" y="1416"/>
                    <a:pt x="7366" y="2027"/>
                  </a:cubicBezTo>
                  <a:cubicBezTo>
                    <a:pt x="8382" y="3252"/>
                    <a:pt x="9272" y="4954"/>
                    <a:pt x="10047" y="6913"/>
                  </a:cubicBezTo>
                  <a:cubicBezTo>
                    <a:pt x="10810" y="8861"/>
                    <a:pt x="11489" y="11071"/>
                    <a:pt x="12005" y="13433"/>
                  </a:cubicBezTo>
                  <a:lnTo>
                    <a:pt x="12005" y="13433"/>
                  </a:lnTo>
                  <a:cubicBezTo>
                    <a:pt x="11943" y="13455"/>
                    <a:pt x="11878" y="13479"/>
                    <a:pt x="11812" y="13502"/>
                  </a:cubicBezTo>
                  <a:cubicBezTo>
                    <a:pt x="8088" y="14665"/>
                    <a:pt x="4642" y="15741"/>
                    <a:pt x="1857" y="16610"/>
                  </a:cubicBezTo>
                  <a:lnTo>
                    <a:pt x="1857" y="16610"/>
                  </a:lnTo>
                  <a:cubicBezTo>
                    <a:pt x="1305" y="14454"/>
                    <a:pt x="850" y="12677"/>
                    <a:pt x="529" y="11426"/>
                  </a:cubicBezTo>
                  <a:cubicBezTo>
                    <a:pt x="366" y="10807"/>
                    <a:pt x="238" y="10319"/>
                    <a:pt x="148" y="9978"/>
                  </a:cubicBezTo>
                  <a:cubicBezTo>
                    <a:pt x="104" y="9818"/>
                    <a:pt x="70" y="9692"/>
                    <a:pt x="45" y="9599"/>
                  </a:cubicBezTo>
                  <a:cubicBezTo>
                    <a:pt x="21" y="9515"/>
                    <a:pt x="7" y="9471"/>
                    <a:pt x="3" y="9471"/>
                  </a:cubicBezTo>
                  <a:cubicBezTo>
                    <a:pt x="3" y="9471"/>
                    <a:pt x="3" y="9471"/>
                    <a:pt x="3" y="9471"/>
                  </a:cubicBezTo>
                  <a:cubicBezTo>
                    <a:pt x="0" y="9471"/>
                    <a:pt x="9" y="9517"/>
                    <a:pt x="27" y="9603"/>
                  </a:cubicBezTo>
                  <a:cubicBezTo>
                    <a:pt x="49" y="9698"/>
                    <a:pt x="78" y="9824"/>
                    <a:pt x="116" y="9986"/>
                  </a:cubicBezTo>
                  <a:cubicBezTo>
                    <a:pt x="198" y="10329"/>
                    <a:pt x="316" y="10819"/>
                    <a:pt x="466" y="11441"/>
                  </a:cubicBezTo>
                  <a:cubicBezTo>
                    <a:pt x="778" y="12706"/>
                    <a:pt x="1223" y="14509"/>
                    <a:pt x="1762" y="16696"/>
                  </a:cubicBezTo>
                  <a:lnTo>
                    <a:pt x="1777" y="16754"/>
                  </a:lnTo>
                  <a:lnTo>
                    <a:pt x="1835" y="16736"/>
                  </a:lnTo>
                  <a:cubicBezTo>
                    <a:pt x="4630" y="15873"/>
                    <a:pt x="8107" y="14824"/>
                    <a:pt x="11859" y="13634"/>
                  </a:cubicBezTo>
                  <a:cubicBezTo>
                    <a:pt x="11945" y="13603"/>
                    <a:pt x="12031" y="13573"/>
                    <a:pt x="12111" y="13545"/>
                  </a:cubicBezTo>
                  <a:lnTo>
                    <a:pt x="12168" y="13524"/>
                  </a:lnTo>
                  <a:lnTo>
                    <a:pt x="12155" y="13464"/>
                  </a:lnTo>
                  <a:cubicBezTo>
                    <a:pt x="11635" y="11068"/>
                    <a:pt x="10946" y="8836"/>
                    <a:pt x="10166" y="6866"/>
                  </a:cubicBezTo>
                  <a:cubicBezTo>
                    <a:pt x="9382" y="4901"/>
                    <a:pt x="8478" y="3195"/>
                    <a:pt x="7441" y="1964"/>
                  </a:cubicBezTo>
                  <a:cubicBezTo>
                    <a:pt x="6925" y="1350"/>
                    <a:pt x="6373" y="863"/>
                    <a:pt x="5822" y="539"/>
                  </a:cubicBezTo>
                  <a:cubicBezTo>
                    <a:pt x="5275" y="212"/>
                    <a:pt x="4733" y="46"/>
                    <a:pt x="4284" y="22"/>
                  </a:cubicBezTo>
                  <a:cubicBezTo>
                    <a:pt x="4191" y="17"/>
                    <a:pt x="4103" y="1"/>
                    <a:pt x="401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107875" y="4279075"/>
              <a:ext cx="259375" cy="71400"/>
            </a:xfrm>
            <a:custGeom>
              <a:avLst/>
              <a:gdLst/>
              <a:ahLst/>
              <a:cxnLst/>
              <a:rect l="l" t="t" r="r" b="b"/>
              <a:pathLst>
                <a:path w="10375" h="2856" extrusionOk="0">
                  <a:moveTo>
                    <a:pt x="10357" y="1"/>
                  </a:moveTo>
                  <a:cubicBezTo>
                    <a:pt x="10217" y="1"/>
                    <a:pt x="7944" y="596"/>
                    <a:pt x="5169" y="1361"/>
                  </a:cubicBezTo>
                  <a:cubicBezTo>
                    <a:pt x="2310" y="2148"/>
                    <a:pt x="1" y="2816"/>
                    <a:pt x="11" y="2854"/>
                  </a:cubicBezTo>
                  <a:cubicBezTo>
                    <a:pt x="11" y="2855"/>
                    <a:pt x="13" y="2855"/>
                    <a:pt x="17" y="2855"/>
                  </a:cubicBezTo>
                  <a:cubicBezTo>
                    <a:pt x="158" y="2855"/>
                    <a:pt x="2431" y="2260"/>
                    <a:pt x="5207" y="1495"/>
                  </a:cubicBezTo>
                  <a:cubicBezTo>
                    <a:pt x="8065" y="708"/>
                    <a:pt x="10375" y="40"/>
                    <a:pt x="10364" y="2"/>
                  </a:cubicBezTo>
                  <a:cubicBezTo>
                    <a:pt x="10364" y="1"/>
                    <a:pt x="10362" y="1"/>
                    <a:pt x="1035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5029550" y="3456850"/>
              <a:ext cx="315425" cy="493150"/>
            </a:xfrm>
            <a:custGeom>
              <a:avLst/>
              <a:gdLst/>
              <a:ahLst/>
              <a:cxnLst/>
              <a:rect l="l" t="t" r="r" b="b"/>
              <a:pathLst>
                <a:path w="12617" h="19726" extrusionOk="0">
                  <a:moveTo>
                    <a:pt x="9469" y="0"/>
                  </a:moveTo>
                  <a:cubicBezTo>
                    <a:pt x="9175" y="0"/>
                    <a:pt x="8881" y="34"/>
                    <a:pt x="8596" y="105"/>
                  </a:cubicBezTo>
                  <a:cubicBezTo>
                    <a:pt x="7061" y="486"/>
                    <a:pt x="5847" y="1738"/>
                    <a:pt x="5194" y="3178"/>
                  </a:cubicBezTo>
                  <a:cubicBezTo>
                    <a:pt x="4541" y="4620"/>
                    <a:pt x="4383" y="6235"/>
                    <a:pt x="4378" y="7817"/>
                  </a:cubicBezTo>
                  <a:cubicBezTo>
                    <a:pt x="4376" y="8654"/>
                    <a:pt x="4412" y="9500"/>
                    <a:pt x="4244" y="10320"/>
                  </a:cubicBezTo>
                  <a:cubicBezTo>
                    <a:pt x="4075" y="11140"/>
                    <a:pt x="3670" y="11950"/>
                    <a:pt x="2968" y="12406"/>
                  </a:cubicBezTo>
                  <a:cubicBezTo>
                    <a:pt x="2414" y="12765"/>
                    <a:pt x="1735" y="12871"/>
                    <a:pt x="1141" y="13159"/>
                  </a:cubicBezTo>
                  <a:cubicBezTo>
                    <a:pt x="548" y="13446"/>
                    <a:pt x="0" y="14054"/>
                    <a:pt x="148" y="14698"/>
                  </a:cubicBezTo>
                  <a:cubicBezTo>
                    <a:pt x="324" y="15467"/>
                    <a:pt x="1289" y="15697"/>
                    <a:pt x="2073" y="15779"/>
                  </a:cubicBezTo>
                  <a:cubicBezTo>
                    <a:pt x="2098" y="16722"/>
                    <a:pt x="2703" y="17626"/>
                    <a:pt x="3565" y="18010"/>
                  </a:cubicBezTo>
                  <a:cubicBezTo>
                    <a:pt x="3881" y="18151"/>
                    <a:pt x="4225" y="18219"/>
                    <a:pt x="4571" y="18219"/>
                  </a:cubicBezTo>
                  <a:cubicBezTo>
                    <a:pt x="5168" y="18219"/>
                    <a:pt x="5767" y="18015"/>
                    <a:pt x="6221" y="17627"/>
                  </a:cubicBezTo>
                  <a:lnTo>
                    <a:pt x="6221" y="17627"/>
                  </a:lnTo>
                  <a:cubicBezTo>
                    <a:pt x="5977" y="18588"/>
                    <a:pt x="6835" y="19598"/>
                    <a:pt x="7821" y="19712"/>
                  </a:cubicBezTo>
                  <a:cubicBezTo>
                    <a:pt x="7901" y="19721"/>
                    <a:pt x="7981" y="19726"/>
                    <a:pt x="8061" y="19726"/>
                  </a:cubicBezTo>
                  <a:cubicBezTo>
                    <a:pt x="8960" y="19726"/>
                    <a:pt x="9816" y="19146"/>
                    <a:pt x="10308" y="18378"/>
                  </a:cubicBezTo>
                  <a:cubicBezTo>
                    <a:pt x="10844" y="17543"/>
                    <a:pt x="11013" y="16525"/>
                    <a:pt x="11053" y="15534"/>
                  </a:cubicBezTo>
                  <a:cubicBezTo>
                    <a:pt x="11093" y="14543"/>
                    <a:pt x="11017" y="13547"/>
                    <a:pt x="11114" y="12560"/>
                  </a:cubicBezTo>
                  <a:lnTo>
                    <a:pt x="12616" y="1836"/>
                  </a:lnTo>
                  <a:cubicBezTo>
                    <a:pt x="12076" y="665"/>
                    <a:pt x="10767" y="0"/>
                    <a:pt x="946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5253600" y="3423775"/>
              <a:ext cx="388700" cy="242075"/>
            </a:xfrm>
            <a:custGeom>
              <a:avLst/>
              <a:gdLst/>
              <a:ahLst/>
              <a:cxnLst/>
              <a:rect l="l" t="t" r="r" b="b"/>
              <a:pathLst>
                <a:path w="15548" h="9683" extrusionOk="0">
                  <a:moveTo>
                    <a:pt x="8679" y="0"/>
                  </a:moveTo>
                  <a:cubicBezTo>
                    <a:pt x="1322" y="0"/>
                    <a:pt x="0" y="6325"/>
                    <a:pt x="1277" y="9683"/>
                  </a:cubicBezTo>
                  <a:lnTo>
                    <a:pt x="5007" y="5985"/>
                  </a:lnTo>
                  <a:lnTo>
                    <a:pt x="14832" y="4967"/>
                  </a:lnTo>
                  <a:cubicBezTo>
                    <a:pt x="14832" y="4967"/>
                    <a:pt x="15548" y="90"/>
                    <a:pt x="8851" y="1"/>
                  </a:cubicBezTo>
                  <a:cubicBezTo>
                    <a:pt x="8793" y="0"/>
                    <a:pt x="8736" y="0"/>
                    <a:pt x="86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5262900" y="3489600"/>
              <a:ext cx="358050" cy="555100"/>
            </a:xfrm>
            <a:custGeom>
              <a:avLst/>
              <a:gdLst/>
              <a:ahLst/>
              <a:cxnLst/>
              <a:rect l="l" t="t" r="r" b="b"/>
              <a:pathLst>
                <a:path w="14322" h="22204" extrusionOk="0">
                  <a:moveTo>
                    <a:pt x="8848" y="0"/>
                  </a:moveTo>
                  <a:cubicBezTo>
                    <a:pt x="6835" y="0"/>
                    <a:pt x="4824" y="602"/>
                    <a:pt x="3097" y="1800"/>
                  </a:cubicBezTo>
                  <a:lnTo>
                    <a:pt x="2783" y="2018"/>
                  </a:lnTo>
                  <a:lnTo>
                    <a:pt x="354" y="17420"/>
                  </a:lnTo>
                  <a:cubicBezTo>
                    <a:pt x="0" y="19665"/>
                    <a:pt x="1523" y="21776"/>
                    <a:pt x="3765" y="22147"/>
                  </a:cubicBezTo>
                  <a:cubicBezTo>
                    <a:pt x="3995" y="22185"/>
                    <a:pt x="4224" y="22204"/>
                    <a:pt x="4449" y="22204"/>
                  </a:cubicBezTo>
                  <a:cubicBezTo>
                    <a:pt x="6598" y="22204"/>
                    <a:pt x="8446" y="20525"/>
                    <a:pt x="8573" y="18302"/>
                  </a:cubicBezTo>
                  <a:cubicBezTo>
                    <a:pt x="8648" y="17003"/>
                    <a:pt x="8703" y="15945"/>
                    <a:pt x="8703" y="15945"/>
                  </a:cubicBezTo>
                  <a:cubicBezTo>
                    <a:pt x="8703" y="15945"/>
                    <a:pt x="8714" y="15945"/>
                    <a:pt x="8734" y="15945"/>
                  </a:cubicBezTo>
                  <a:cubicBezTo>
                    <a:pt x="9095" y="15945"/>
                    <a:pt x="12575" y="15863"/>
                    <a:pt x="13111" y="12704"/>
                  </a:cubicBezTo>
                  <a:cubicBezTo>
                    <a:pt x="13677" y="9371"/>
                    <a:pt x="14321" y="1615"/>
                    <a:pt x="14321" y="1615"/>
                  </a:cubicBezTo>
                  <a:cubicBezTo>
                    <a:pt x="12653" y="537"/>
                    <a:pt x="10750" y="0"/>
                    <a:pt x="8848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5565175" y="3665600"/>
              <a:ext cx="22225" cy="21625"/>
            </a:xfrm>
            <a:custGeom>
              <a:avLst/>
              <a:gdLst/>
              <a:ahLst/>
              <a:cxnLst/>
              <a:rect l="l" t="t" r="r" b="b"/>
              <a:pathLst>
                <a:path w="889" h="865" extrusionOk="0">
                  <a:moveTo>
                    <a:pt x="446" y="1"/>
                  </a:moveTo>
                  <a:cubicBezTo>
                    <a:pt x="234" y="1"/>
                    <a:pt x="50" y="166"/>
                    <a:pt x="26" y="387"/>
                  </a:cubicBezTo>
                  <a:cubicBezTo>
                    <a:pt x="0" y="624"/>
                    <a:pt x="166" y="836"/>
                    <a:pt x="397" y="862"/>
                  </a:cubicBezTo>
                  <a:cubicBezTo>
                    <a:pt x="413" y="863"/>
                    <a:pt x="428" y="864"/>
                    <a:pt x="443" y="864"/>
                  </a:cubicBezTo>
                  <a:cubicBezTo>
                    <a:pt x="655" y="864"/>
                    <a:pt x="838" y="700"/>
                    <a:pt x="863" y="478"/>
                  </a:cubicBezTo>
                  <a:cubicBezTo>
                    <a:pt x="888" y="241"/>
                    <a:pt x="722" y="29"/>
                    <a:pt x="491" y="3"/>
                  </a:cubicBezTo>
                  <a:cubicBezTo>
                    <a:pt x="476" y="2"/>
                    <a:pt x="461" y="1"/>
                    <a:pt x="44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553025" y="3652025"/>
              <a:ext cx="42175" cy="15675"/>
            </a:xfrm>
            <a:custGeom>
              <a:avLst/>
              <a:gdLst/>
              <a:ahLst/>
              <a:cxnLst/>
              <a:rect l="l" t="t" r="r" b="b"/>
              <a:pathLst>
                <a:path w="1687" h="627" extrusionOk="0">
                  <a:moveTo>
                    <a:pt x="731" y="1"/>
                  </a:moveTo>
                  <a:cubicBezTo>
                    <a:pt x="527" y="1"/>
                    <a:pt x="347" y="56"/>
                    <a:pt x="227" y="124"/>
                  </a:cubicBezTo>
                  <a:cubicBezTo>
                    <a:pt x="68" y="212"/>
                    <a:pt x="1" y="308"/>
                    <a:pt x="21" y="339"/>
                  </a:cubicBezTo>
                  <a:cubicBezTo>
                    <a:pt x="27" y="349"/>
                    <a:pt x="41" y="353"/>
                    <a:pt x="61" y="353"/>
                  </a:cubicBezTo>
                  <a:cubicBezTo>
                    <a:pt x="150" y="353"/>
                    <a:pt x="366" y="274"/>
                    <a:pt x="639" y="274"/>
                  </a:cubicBezTo>
                  <a:cubicBezTo>
                    <a:pt x="712" y="274"/>
                    <a:pt x="790" y="279"/>
                    <a:pt x="870" y="294"/>
                  </a:cubicBezTo>
                  <a:cubicBezTo>
                    <a:pt x="1285" y="362"/>
                    <a:pt x="1555" y="627"/>
                    <a:pt x="1641" y="627"/>
                  </a:cubicBezTo>
                  <a:cubicBezTo>
                    <a:pt x="1648" y="627"/>
                    <a:pt x="1653" y="625"/>
                    <a:pt x="1658" y="622"/>
                  </a:cubicBezTo>
                  <a:cubicBezTo>
                    <a:pt x="1687" y="600"/>
                    <a:pt x="1655" y="486"/>
                    <a:pt x="1534" y="350"/>
                  </a:cubicBezTo>
                  <a:cubicBezTo>
                    <a:pt x="1415" y="215"/>
                    <a:pt x="1196" y="64"/>
                    <a:pt x="918" y="16"/>
                  </a:cubicBezTo>
                  <a:cubicBezTo>
                    <a:pt x="854" y="5"/>
                    <a:pt x="791" y="1"/>
                    <a:pt x="73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452550" y="3654800"/>
              <a:ext cx="22225" cy="21625"/>
            </a:xfrm>
            <a:custGeom>
              <a:avLst/>
              <a:gdLst/>
              <a:ahLst/>
              <a:cxnLst/>
              <a:rect l="l" t="t" r="r" b="b"/>
              <a:pathLst>
                <a:path w="889" h="865" extrusionOk="0">
                  <a:moveTo>
                    <a:pt x="446" y="1"/>
                  </a:moveTo>
                  <a:cubicBezTo>
                    <a:pt x="234" y="1"/>
                    <a:pt x="51" y="165"/>
                    <a:pt x="26" y="387"/>
                  </a:cubicBezTo>
                  <a:cubicBezTo>
                    <a:pt x="1" y="625"/>
                    <a:pt x="167" y="837"/>
                    <a:pt x="398" y="862"/>
                  </a:cubicBezTo>
                  <a:cubicBezTo>
                    <a:pt x="413" y="864"/>
                    <a:pt x="427" y="865"/>
                    <a:pt x="442" y="865"/>
                  </a:cubicBezTo>
                  <a:cubicBezTo>
                    <a:pt x="654" y="865"/>
                    <a:pt x="839" y="701"/>
                    <a:pt x="863" y="478"/>
                  </a:cubicBezTo>
                  <a:cubicBezTo>
                    <a:pt x="889" y="242"/>
                    <a:pt x="723" y="29"/>
                    <a:pt x="491" y="3"/>
                  </a:cubicBezTo>
                  <a:cubicBezTo>
                    <a:pt x="476" y="2"/>
                    <a:pt x="461" y="1"/>
                    <a:pt x="44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438275" y="3641775"/>
              <a:ext cx="42175" cy="15650"/>
            </a:xfrm>
            <a:custGeom>
              <a:avLst/>
              <a:gdLst/>
              <a:ahLst/>
              <a:cxnLst/>
              <a:rect l="l" t="t" r="r" b="b"/>
              <a:pathLst>
                <a:path w="1687" h="626" extrusionOk="0">
                  <a:moveTo>
                    <a:pt x="730" y="0"/>
                  </a:moveTo>
                  <a:cubicBezTo>
                    <a:pt x="527" y="0"/>
                    <a:pt x="347" y="56"/>
                    <a:pt x="227" y="123"/>
                  </a:cubicBezTo>
                  <a:cubicBezTo>
                    <a:pt x="67" y="211"/>
                    <a:pt x="1" y="308"/>
                    <a:pt x="20" y="337"/>
                  </a:cubicBezTo>
                  <a:cubicBezTo>
                    <a:pt x="26" y="348"/>
                    <a:pt x="40" y="352"/>
                    <a:pt x="61" y="352"/>
                  </a:cubicBezTo>
                  <a:cubicBezTo>
                    <a:pt x="150" y="352"/>
                    <a:pt x="367" y="273"/>
                    <a:pt x="641" y="273"/>
                  </a:cubicBezTo>
                  <a:cubicBezTo>
                    <a:pt x="714" y="273"/>
                    <a:pt x="791" y="279"/>
                    <a:pt x="870" y="293"/>
                  </a:cubicBezTo>
                  <a:cubicBezTo>
                    <a:pt x="1285" y="361"/>
                    <a:pt x="1555" y="626"/>
                    <a:pt x="1641" y="626"/>
                  </a:cubicBezTo>
                  <a:cubicBezTo>
                    <a:pt x="1648" y="626"/>
                    <a:pt x="1653" y="624"/>
                    <a:pt x="1658" y="620"/>
                  </a:cubicBezTo>
                  <a:cubicBezTo>
                    <a:pt x="1687" y="598"/>
                    <a:pt x="1654" y="486"/>
                    <a:pt x="1534" y="349"/>
                  </a:cubicBezTo>
                  <a:cubicBezTo>
                    <a:pt x="1415" y="213"/>
                    <a:pt x="1196" y="64"/>
                    <a:pt x="917" y="16"/>
                  </a:cubicBezTo>
                  <a:cubicBezTo>
                    <a:pt x="853" y="5"/>
                    <a:pt x="791" y="0"/>
                    <a:pt x="73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5494050" y="3644375"/>
              <a:ext cx="31325" cy="105050"/>
            </a:xfrm>
            <a:custGeom>
              <a:avLst/>
              <a:gdLst/>
              <a:ahLst/>
              <a:cxnLst/>
              <a:rect l="l" t="t" r="r" b="b"/>
              <a:pathLst>
                <a:path w="1253" h="4202" extrusionOk="0">
                  <a:moveTo>
                    <a:pt x="755" y="0"/>
                  </a:moveTo>
                  <a:cubicBezTo>
                    <a:pt x="755" y="0"/>
                    <a:pt x="755" y="0"/>
                    <a:pt x="755" y="0"/>
                  </a:cubicBezTo>
                  <a:cubicBezTo>
                    <a:pt x="701" y="6"/>
                    <a:pt x="774" y="1170"/>
                    <a:pt x="918" y="2600"/>
                  </a:cubicBezTo>
                  <a:cubicBezTo>
                    <a:pt x="957" y="2951"/>
                    <a:pt x="993" y="3287"/>
                    <a:pt x="1028" y="3606"/>
                  </a:cubicBezTo>
                  <a:cubicBezTo>
                    <a:pt x="1048" y="3761"/>
                    <a:pt x="1064" y="3904"/>
                    <a:pt x="1017" y="3983"/>
                  </a:cubicBezTo>
                  <a:cubicBezTo>
                    <a:pt x="991" y="4034"/>
                    <a:pt x="935" y="4050"/>
                    <a:pt x="867" y="4050"/>
                  </a:cubicBezTo>
                  <a:cubicBezTo>
                    <a:pt x="831" y="4050"/>
                    <a:pt x="791" y="4045"/>
                    <a:pt x="751" y="4039"/>
                  </a:cubicBezTo>
                  <a:cubicBezTo>
                    <a:pt x="427" y="3998"/>
                    <a:pt x="189" y="3975"/>
                    <a:pt x="77" y="3975"/>
                  </a:cubicBezTo>
                  <a:cubicBezTo>
                    <a:pt x="32" y="3975"/>
                    <a:pt x="7" y="3979"/>
                    <a:pt x="6" y="3987"/>
                  </a:cubicBezTo>
                  <a:cubicBezTo>
                    <a:pt x="1" y="4014"/>
                    <a:pt x="277" y="4086"/>
                    <a:pt x="728" y="4179"/>
                  </a:cubicBezTo>
                  <a:cubicBezTo>
                    <a:pt x="777" y="4189"/>
                    <a:pt x="832" y="4202"/>
                    <a:pt x="897" y="4202"/>
                  </a:cubicBezTo>
                  <a:cubicBezTo>
                    <a:pt x="906" y="4202"/>
                    <a:pt x="916" y="4201"/>
                    <a:pt x="925" y="4201"/>
                  </a:cubicBezTo>
                  <a:cubicBezTo>
                    <a:pt x="1001" y="4200"/>
                    <a:pt x="1100" y="4156"/>
                    <a:pt x="1151" y="4074"/>
                  </a:cubicBezTo>
                  <a:cubicBezTo>
                    <a:pt x="1253" y="3909"/>
                    <a:pt x="1217" y="3734"/>
                    <a:pt x="1207" y="3585"/>
                  </a:cubicBezTo>
                  <a:cubicBezTo>
                    <a:pt x="1178" y="3265"/>
                    <a:pt x="1146" y="2930"/>
                    <a:pt x="1113" y="2578"/>
                  </a:cubicBezTo>
                  <a:cubicBezTo>
                    <a:pt x="969" y="1151"/>
                    <a:pt x="809" y="0"/>
                    <a:pt x="75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5376625" y="3838650"/>
              <a:ext cx="104150" cy="71725"/>
            </a:xfrm>
            <a:custGeom>
              <a:avLst/>
              <a:gdLst/>
              <a:ahLst/>
              <a:cxnLst/>
              <a:rect l="l" t="t" r="r" b="b"/>
              <a:pathLst>
                <a:path w="4166" h="2869" extrusionOk="0">
                  <a:moveTo>
                    <a:pt x="0" y="0"/>
                  </a:moveTo>
                  <a:cubicBezTo>
                    <a:pt x="0" y="0"/>
                    <a:pt x="814" y="2650"/>
                    <a:pt x="4106" y="2868"/>
                  </a:cubicBezTo>
                  <a:lnTo>
                    <a:pt x="4166" y="1973"/>
                  </a:lnTo>
                  <a:cubicBezTo>
                    <a:pt x="4166" y="1973"/>
                    <a:pt x="1963" y="1759"/>
                    <a:pt x="0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5449275" y="3756850"/>
              <a:ext cx="34300" cy="26100"/>
            </a:xfrm>
            <a:custGeom>
              <a:avLst/>
              <a:gdLst/>
              <a:ahLst/>
              <a:cxnLst/>
              <a:rect l="l" t="t" r="r" b="b"/>
              <a:pathLst>
                <a:path w="1372" h="1044" extrusionOk="0">
                  <a:moveTo>
                    <a:pt x="549" y="1"/>
                  </a:moveTo>
                  <a:cubicBezTo>
                    <a:pt x="476" y="1"/>
                    <a:pt x="404" y="12"/>
                    <a:pt x="336" y="38"/>
                  </a:cubicBezTo>
                  <a:cubicBezTo>
                    <a:pt x="148" y="109"/>
                    <a:pt x="1" y="297"/>
                    <a:pt x="7" y="497"/>
                  </a:cubicBezTo>
                  <a:cubicBezTo>
                    <a:pt x="13" y="724"/>
                    <a:pt x="202" y="913"/>
                    <a:pt x="416" y="987"/>
                  </a:cubicBezTo>
                  <a:cubicBezTo>
                    <a:pt x="539" y="1030"/>
                    <a:pt x="667" y="1044"/>
                    <a:pt x="797" y="1044"/>
                  </a:cubicBezTo>
                  <a:cubicBezTo>
                    <a:pt x="895" y="1044"/>
                    <a:pt x="993" y="1036"/>
                    <a:pt x="1090" y="1027"/>
                  </a:cubicBezTo>
                  <a:cubicBezTo>
                    <a:pt x="1152" y="1021"/>
                    <a:pt x="1216" y="1015"/>
                    <a:pt x="1271" y="985"/>
                  </a:cubicBezTo>
                  <a:cubicBezTo>
                    <a:pt x="1327" y="956"/>
                    <a:pt x="1372" y="897"/>
                    <a:pt x="1365" y="834"/>
                  </a:cubicBezTo>
                  <a:lnTo>
                    <a:pt x="1357" y="810"/>
                  </a:lnTo>
                  <a:cubicBezTo>
                    <a:pt x="1341" y="520"/>
                    <a:pt x="1170" y="243"/>
                    <a:pt x="918" y="101"/>
                  </a:cubicBezTo>
                  <a:cubicBezTo>
                    <a:pt x="806" y="37"/>
                    <a:pt x="677" y="1"/>
                    <a:pt x="549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455425" y="3746875"/>
              <a:ext cx="34600" cy="39375"/>
            </a:xfrm>
            <a:custGeom>
              <a:avLst/>
              <a:gdLst/>
              <a:ahLst/>
              <a:cxnLst/>
              <a:rect l="l" t="t" r="r" b="b"/>
              <a:pathLst>
                <a:path w="1384" h="1575" extrusionOk="0">
                  <a:moveTo>
                    <a:pt x="128" y="0"/>
                  </a:moveTo>
                  <a:cubicBezTo>
                    <a:pt x="94" y="0"/>
                    <a:pt x="26" y="119"/>
                    <a:pt x="14" y="333"/>
                  </a:cubicBezTo>
                  <a:cubicBezTo>
                    <a:pt x="0" y="550"/>
                    <a:pt x="66" y="871"/>
                    <a:pt x="287" y="1141"/>
                  </a:cubicBezTo>
                  <a:cubicBezTo>
                    <a:pt x="509" y="1410"/>
                    <a:pt x="812" y="1536"/>
                    <a:pt x="1027" y="1564"/>
                  </a:cubicBezTo>
                  <a:cubicBezTo>
                    <a:pt x="1076" y="1571"/>
                    <a:pt x="1121" y="1574"/>
                    <a:pt x="1161" y="1574"/>
                  </a:cubicBezTo>
                  <a:cubicBezTo>
                    <a:pt x="1299" y="1574"/>
                    <a:pt x="1378" y="1539"/>
                    <a:pt x="1376" y="1513"/>
                  </a:cubicBezTo>
                  <a:cubicBezTo>
                    <a:pt x="1383" y="1439"/>
                    <a:pt x="857" y="1411"/>
                    <a:pt x="495" y="970"/>
                  </a:cubicBezTo>
                  <a:cubicBezTo>
                    <a:pt x="132" y="530"/>
                    <a:pt x="205" y="7"/>
                    <a:pt x="132" y="0"/>
                  </a:cubicBezTo>
                  <a:cubicBezTo>
                    <a:pt x="131" y="0"/>
                    <a:pt x="130" y="0"/>
                    <a:pt x="12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5249600" y="3644075"/>
              <a:ext cx="71400" cy="86675"/>
            </a:xfrm>
            <a:custGeom>
              <a:avLst/>
              <a:gdLst/>
              <a:ahLst/>
              <a:cxnLst/>
              <a:rect l="l" t="t" r="r" b="b"/>
              <a:pathLst>
                <a:path w="2856" h="3467" extrusionOk="0">
                  <a:moveTo>
                    <a:pt x="2035" y="1"/>
                  </a:moveTo>
                  <a:cubicBezTo>
                    <a:pt x="1450" y="1"/>
                    <a:pt x="716" y="277"/>
                    <a:pt x="412" y="1525"/>
                  </a:cubicBezTo>
                  <a:cubicBezTo>
                    <a:pt x="0" y="3211"/>
                    <a:pt x="1418" y="3467"/>
                    <a:pt x="2099" y="3467"/>
                  </a:cubicBezTo>
                  <a:cubicBezTo>
                    <a:pt x="2302" y="3467"/>
                    <a:pt x="2439" y="3444"/>
                    <a:pt x="2443" y="3430"/>
                  </a:cubicBezTo>
                  <a:cubicBezTo>
                    <a:pt x="2463" y="3369"/>
                    <a:pt x="2855" y="175"/>
                    <a:pt x="2855" y="175"/>
                  </a:cubicBezTo>
                  <a:cubicBezTo>
                    <a:pt x="2833" y="158"/>
                    <a:pt x="2477" y="1"/>
                    <a:pt x="2035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5273650" y="3660925"/>
              <a:ext cx="29150" cy="48950"/>
            </a:xfrm>
            <a:custGeom>
              <a:avLst/>
              <a:gdLst/>
              <a:ahLst/>
              <a:cxnLst/>
              <a:rect l="l" t="t" r="r" b="b"/>
              <a:pathLst>
                <a:path w="1166" h="1958" extrusionOk="0">
                  <a:moveTo>
                    <a:pt x="840" y="1"/>
                  </a:moveTo>
                  <a:cubicBezTo>
                    <a:pt x="672" y="1"/>
                    <a:pt x="497" y="113"/>
                    <a:pt x="383" y="253"/>
                  </a:cubicBezTo>
                  <a:cubicBezTo>
                    <a:pt x="248" y="407"/>
                    <a:pt x="141" y="608"/>
                    <a:pt x="93" y="833"/>
                  </a:cubicBezTo>
                  <a:cubicBezTo>
                    <a:pt x="1" y="1277"/>
                    <a:pt x="142" y="1742"/>
                    <a:pt x="459" y="1905"/>
                  </a:cubicBezTo>
                  <a:cubicBezTo>
                    <a:pt x="538" y="1943"/>
                    <a:pt x="615" y="1958"/>
                    <a:pt x="683" y="1958"/>
                  </a:cubicBezTo>
                  <a:cubicBezTo>
                    <a:pt x="749" y="1958"/>
                    <a:pt x="806" y="1944"/>
                    <a:pt x="847" y="1926"/>
                  </a:cubicBezTo>
                  <a:cubicBezTo>
                    <a:pt x="933" y="1888"/>
                    <a:pt x="957" y="1842"/>
                    <a:pt x="950" y="1835"/>
                  </a:cubicBezTo>
                  <a:cubicBezTo>
                    <a:pt x="949" y="1834"/>
                    <a:pt x="947" y="1834"/>
                    <a:pt x="945" y="1834"/>
                  </a:cubicBezTo>
                  <a:cubicBezTo>
                    <a:pt x="931" y="1834"/>
                    <a:pt x="892" y="1856"/>
                    <a:pt x="827" y="1869"/>
                  </a:cubicBezTo>
                  <a:cubicBezTo>
                    <a:pt x="806" y="1873"/>
                    <a:pt x="781" y="1875"/>
                    <a:pt x="754" y="1875"/>
                  </a:cubicBezTo>
                  <a:cubicBezTo>
                    <a:pt x="685" y="1875"/>
                    <a:pt x="599" y="1859"/>
                    <a:pt x="519" y="1810"/>
                  </a:cubicBezTo>
                  <a:cubicBezTo>
                    <a:pt x="292" y="1672"/>
                    <a:pt x="173" y="1261"/>
                    <a:pt x="257" y="864"/>
                  </a:cubicBezTo>
                  <a:cubicBezTo>
                    <a:pt x="300" y="664"/>
                    <a:pt x="391" y="483"/>
                    <a:pt x="505" y="342"/>
                  </a:cubicBezTo>
                  <a:cubicBezTo>
                    <a:pt x="612" y="201"/>
                    <a:pt x="746" y="114"/>
                    <a:pt x="873" y="114"/>
                  </a:cubicBezTo>
                  <a:cubicBezTo>
                    <a:pt x="877" y="114"/>
                    <a:pt x="880" y="114"/>
                    <a:pt x="884" y="114"/>
                  </a:cubicBezTo>
                  <a:cubicBezTo>
                    <a:pt x="1014" y="114"/>
                    <a:pt x="1086" y="203"/>
                    <a:pt x="1100" y="271"/>
                  </a:cubicBezTo>
                  <a:cubicBezTo>
                    <a:pt x="1116" y="338"/>
                    <a:pt x="1090" y="379"/>
                    <a:pt x="1102" y="385"/>
                  </a:cubicBezTo>
                  <a:cubicBezTo>
                    <a:pt x="1103" y="386"/>
                    <a:pt x="1104" y="386"/>
                    <a:pt x="1105" y="386"/>
                  </a:cubicBezTo>
                  <a:cubicBezTo>
                    <a:pt x="1116" y="386"/>
                    <a:pt x="1161" y="351"/>
                    <a:pt x="1164" y="265"/>
                  </a:cubicBezTo>
                  <a:cubicBezTo>
                    <a:pt x="1165" y="219"/>
                    <a:pt x="1150" y="162"/>
                    <a:pt x="1106" y="108"/>
                  </a:cubicBezTo>
                  <a:cubicBezTo>
                    <a:pt x="1060" y="53"/>
                    <a:pt x="982" y="14"/>
                    <a:pt x="893" y="4"/>
                  </a:cubicBezTo>
                  <a:cubicBezTo>
                    <a:pt x="876" y="2"/>
                    <a:pt x="858" y="1"/>
                    <a:pt x="840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5314375" y="3445525"/>
              <a:ext cx="316400" cy="222525"/>
            </a:xfrm>
            <a:custGeom>
              <a:avLst/>
              <a:gdLst/>
              <a:ahLst/>
              <a:cxnLst/>
              <a:rect l="l" t="t" r="r" b="b"/>
              <a:pathLst>
                <a:path w="12656" h="8901" extrusionOk="0">
                  <a:moveTo>
                    <a:pt x="5831" y="1"/>
                  </a:moveTo>
                  <a:cubicBezTo>
                    <a:pt x="5436" y="1"/>
                    <a:pt x="5046" y="19"/>
                    <a:pt x="4666" y="51"/>
                  </a:cubicBezTo>
                  <a:cubicBezTo>
                    <a:pt x="2291" y="246"/>
                    <a:pt x="719" y="1345"/>
                    <a:pt x="256" y="5009"/>
                  </a:cubicBezTo>
                  <a:lnTo>
                    <a:pt x="1" y="8901"/>
                  </a:lnTo>
                  <a:cubicBezTo>
                    <a:pt x="1929" y="8738"/>
                    <a:pt x="5366" y="5096"/>
                    <a:pt x="5366" y="5096"/>
                  </a:cubicBezTo>
                  <a:lnTo>
                    <a:pt x="5366" y="5096"/>
                  </a:lnTo>
                  <a:lnTo>
                    <a:pt x="4605" y="6571"/>
                  </a:lnTo>
                  <a:cubicBezTo>
                    <a:pt x="5115" y="6736"/>
                    <a:pt x="5598" y="6801"/>
                    <a:pt x="6045" y="6801"/>
                  </a:cubicBezTo>
                  <a:cubicBezTo>
                    <a:pt x="7782" y="6801"/>
                    <a:pt x="8954" y="5809"/>
                    <a:pt x="8955" y="5809"/>
                  </a:cubicBezTo>
                  <a:lnTo>
                    <a:pt x="8955" y="5809"/>
                  </a:lnTo>
                  <a:lnTo>
                    <a:pt x="8338" y="6495"/>
                  </a:lnTo>
                  <a:cubicBezTo>
                    <a:pt x="8389" y="6496"/>
                    <a:pt x="8439" y="6496"/>
                    <a:pt x="8488" y="6496"/>
                  </a:cubicBezTo>
                  <a:cubicBezTo>
                    <a:pt x="11090" y="6496"/>
                    <a:pt x="12039" y="5377"/>
                    <a:pt x="12363" y="4350"/>
                  </a:cubicBezTo>
                  <a:cubicBezTo>
                    <a:pt x="12655" y="3422"/>
                    <a:pt x="12282" y="2415"/>
                    <a:pt x="11503" y="1833"/>
                  </a:cubicBezTo>
                  <a:cubicBezTo>
                    <a:pt x="10635" y="1183"/>
                    <a:pt x="9202" y="353"/>
                    <a:pt x="7313" y="96"/>
                  </a:cubicBezTo>
                  <a:cubicBezTo>
                    <a:pt x="6821" y="29"/>
                    <a:pt x="6323" y="1"/>
                    <a:pt x="583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5265550" y="3411975"/>
              <a:ext cx="62250" cy="67925"/>
            </a:xfrm>
            <a:custGeom>
              <a:avLst/>
              <a:gdLst/>
              <a:ahLst/>
              <a:cxnLst/>
              <a:rect l="l" t="t" r="r" b="b"/>
              <a:pathLst>
                <a:path w="2490" h="2717" extrusionOk="0">
                  <a:moveTo>
                    <a:pt x="31" y="1"/>
                  </a:moveTo>
                  <a:cubicBezTo>
                    <a:pt x="27" y="1"/>
                    <a:pt x="25" y="1"/>
                    <a:pt x="24" y="3"/>
                  </a:cubicBezTo>
                  <a:cubicBezTo>
                    <a:pt x="1" y="42"/>
                    <a:pt x="781" y="395"/>
                    <a:pt x="1466" y="1164"/>
                  </a:cubicBezTo>
                  <a:cubicBezTo>
                    <a:pt x="2152" y="1914"/>
                    <a:pt x="2426" y="2717"/>
                    <a:pt x="2473" y="2717"/>
                  </a:cubicBezTo>
                  <a:cubicBezTo>
                    <a:pt x="2473" y="2717"/>
                    <a:pt x="2474" y="2717"/>
                    <a:pt x="2474" y="2716"/>
                  </a:cubicBezTo>
                  <a:cubicBezTo>
                    <a:pt x="2489" y="2712"/>
                    <a:pt x="2444" y="2503"/>
                    <a:pt x="2305" y="2189"/>
                  </a:cubicBezTo>
                  <a:cubicBezTo>
                    <a:pt x="2166" y="1875"/>
                    <a:pt x="1922" y="1462"/>
                    <a:pt x="1570" y="1070"/>
                  </a:cubicBezTo>
                  <a:cubicBezTo>
                    <a:pt x="1217" y="679"/>
                    <a:pt x="830" y="395"/>
                    <a:pt x="531" y="225"/>
                  </a:cubicBezTo>
                  <a:cubicBezTo>
                    <a:pt x="261" y="70"/>
                    <a:pt x="68" y="1"/>
                    <a:pt x="3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049250" y="3486375"/>
              <a:ext cx="168325" cy="288250"/>
            </a:xfrm>
            <a:custGeom>
              <a:avLst/>
              <a:gdLst/>
              <a:ahLst/>
              <a:cxnLst/>
              <a:rect l="l" t="t" r="r" b="b"/>
              <a:pathLst>
                <a:path w="6733" h="11530" extrusionOk="0">
                  <a:moveTo>
                    <a:pt x="6730" y="0"/>
                  </a:moveTo>
                  <a:cubicBezTo>
                    <a:pt x="6722" y="0"/>
                    <a:pt x="6664" y="31"/>
                    <a:pt x="6561" y="90"/>
                  </a:cubicBezTo>
                  <a:cubicBezTo>
                    <a:pt x="6451" y="153"/>
                    <a:pt x="6293" y="249"/>
                    <a:pt x="6091" y="379"/>
                  </a:cubicBezTo>
                  <a:cubicBezTo>
                    <a:pt x="5692" y="640"/>
                    <a:pt x="5112" y="1029"/>
                    <a:pt x="4488" y="1621"/>
                  </a:cubicBezTo>
                  <a:cubicBezTo>
                    <a:pt x="3870" y="2208"/>
                    <a:pt x="3195" y="3030"/>
                    <a:pt x="2845" y="4129"/>
                  </a:cubicBezTo>
                  <a:cubicBezTo>
                    <a:pt x="2673" y="4673"/>
                    <a:pt x="2579" y="5279"/>
                    <a:pt x="2640" y="5904"/>
                  </a:cubicBezTo>
                  <a:cubicBezTo>
                    <a:pt x="2671" y="6215"/>
                    <a:pt x="2746" y="6528"/>
                    <a:pt x="2856" y="6832"/>
                  </a:cubicBezTo>
                  <a:cubicBezTo>
                    <a:pt x="2969" y="7134"/>
                    <a:pt x="3116" y="7424"/>
                    <a:pt x="3253" y="7718"/>
                  </a:cubicBezTo>
                  <a:cubicBezTo>
                    <a:pt x="3389" y="8012"/>
                    <a:pt x="3513" y="8305"/>
                    <a:pt x="3576" y="8608"/>
                  </a:cubicBezTo>
                  <a:cubicBezTo>
                    <a:pt x="3644" y="8909"/>
                    <a:pt x="3638" y="9217"/>
                    <a:pt x="3577" y="9510"/>
                  </a:cubicBezTo>
                  <a:cubicBezTo>
                    <a:pt x="3453" y="10095"/>
                    <a:pt x="3123" y="10611"/>
                    <a:pt x="2700" y="10960"/>
                  </a:cubicBezTo>
                  <a:cubicBezTo>
                    <a:pt x="2357" y="11249"/>
                    <a:pt x="1935" y="11410"/>
                    <a:pt x="1530" y="11410"/>
                  </a:cubicBezTo>
                  <a:cubicBezTo>
                    <a:pt x="1439" y="11410"/>
                    <a:pt x="1348" y="11402"/>
                    <a:pt x="1260" y="11385"/>
                  </a:cubicBezTo>
                  <a:cubicBezTo>
                    <a:pt x="780" y="11308"/>
                    <a:pt x="382" y="10995"/>
                    <a:pt x="246" y="10605"/>
                  </a:cubicBezTo>
                  <a:cubicBezTo>
                    <a:pt x="99" y="10219"/>
                    <a:pt x="165" y="9807"/>
                    <a:pt x="365" y="9549"/>
                  </a:cubicBezTo>
                  <a:cubicBezTo>
                    <a:pt x="567" y="9290"/>
                    <a:pt x="868" y="9199"/>
                    <a:pt x="1095" y="9193"/>
                  </a:cubicBezTo>
                  <a:cubicBezTo>
                    <a:pt x="1107" y="9192"/>
                    <a:pt x="1118" y="9192"/>
                    <a:pt x="1130" y="9192"/>
                  </a:cubicBezTo>
                  <a:cubicBezTo>
                    <a:pt x="1346" y="9192"/>
                    <a:pt x="1510" y="9260"/>
                    <a:pt x="1608" y="9323"/>
                  </a:cubicBezTo>
                  <a:cubicBezTo>
                    <a:pt x="1707" y="9386"/>
                    <a:pt x="1750" y="9437"/>
                    <a:pt x="1760" y="9437"/>
                  </a:cubicBezTo>
                  <a:cubicBezTo>
                    <a:pt x="1760" y="9437"/>
                    <a:pt x="1761" y="9437"/>
                    <a:pt x="1761" y="9436"/>
                  </a:cubicBezTo>
                  <a:cubicBezTo>
                    <a:pt x="1761" y="9436"/>
                    <a:pt x="1727" y="9376"/>
                    <a:pt x="1624" y="9299"/>
                  </a:cubicBezTo>
                  <a:cubicBezTo>
                    <a:pt x="1523" y="9223"/>
                    <a:pt x="1341" y="9139"/>
                    <a:pt x="1094" y="9138"/>
                  </a:cubicBezTo>
                  <a:cubicBezTo>
                    <a:pt x="1093" y="9138"/>
                    <a:pt x="1091" y="9138"/>
                    <a:pt x="1090" y="9138"/>
                  </a:cubicBezTo>
                  <a:cubicBezTo>
                    <a:pt x="851" y="9138"/>
                    <a:pt x="530" y="9223"/>
                    <a:pt x="303" y="9501"/>
                  </a:cubicBezTo>
                  <a:cubicBezTo>
                    <a:pt x="79" y="9777"/>
                    <a:pt x="1" y="10221"/>
                    <a:pt x="154" y="10639"/>
                  </a:cubicBezTo>
                  <a:cubicBezTo>
                    <a:pt x="295" y="11066"/>
                    <a:pt x="727" y="11413"/>
                    <a:pt x="1240" y="11500"/>
                  </a:cubicBezTo>
                  <a:cubicBezTo>
                    <a:pt x="1339" y="11520"/>
                    <a:pt x="1441" y="11529"/>
                    <a:pt x="1544" y="11529"/>
                  </a:cubicBezTo>
                  <a:cubicBezTo>
                    <a:pt x="1974" y="11529"/>
                    <a:pt x="2423" y="11359"/>
                    <a:pt x="2782" y="11060"/>
                  </a:cubicBezTo>
                  <a:cubicBezTo>
                    <a:pt x="3230" y="10694"/>
                    <a:pt x="3578" y="10157"/>
                    <a:pt x="3712" y="9538"/>
                  </a:cubicBezTo>
                  <a:cubicBezTo>
                    <a:pt x="3777" y="9230"/>
                    <a:pt x="3784" y="8898"/>
                    <a:pt x="3712" y="8579"/>
                  </a:cubicBezTo>
                  <a:cubicBezTo>
                    <a:pt x="3646" y="8259"/>
                    <a:pt x="3518" y="7955"/>
                    <a:pt x="3380" y="7659"/>
                  </a:cubicBezTo>
                  <a:cubicBezTo>
                    <a:pt x="3241" y="7362"/>
                    <a:pt x="3097" y="7076"/>
                    <a:pt x="2986" y="6783"/>
                  </a:cubicBezTo>
                  <a:cubicBezTo>
                    <a:pt x="2879" y="6491"/>
                    <a:pt x="2807" y="6191"/>
                    <a:pt x="2776" y="5891"/>
                  </a:cubicBezTo>
                  <a:cubicBezTo>
                    <a:pt x="2716" y="5288"/>
                    <a:pt x="2804" y="4699"/>
                    <a:pt x="2969" y="4168"/>
                  </a:cubicBezTo>
                  <a:cubicBezTo>
                    <a:pt x="3302" y="3095"/>
                    <a:pt x="3954" y="2282"/>
                    <a:pt x="4557" y="1692"/>
                  </a:cubicBezTo>
                  <a:cubicBezTo>
                    <a:pt x="5165" y="1098"/>
                    <a:pt x="5733" y="699"/>
                    <a:pt x="6121" y="424"/>
                  </a:cubicBezTo>
                  <a:cubicBezTo>
                    <a:pt x="6309" y="296"/>
                    <a:pt x="6460" y="193"/>
                    <a:pt x="6575" y="115"/>
                  </a:cubicBezTo>
                  <a:cubicBezTo>
                    <a:pt x="6679" y="44"/>
                    <a:pt x="6733" y="5"/>
                    <a:pt x="6731" y="0"/>
                  </a:cubicBezTo>
                  <a:cubicBezTo>
                    <a:pt x="6731" y="0"/>
                    <a:pt x="6730" y="0"/>
                    <a:pt x="673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308150" y="3468750"/>
              <a:ext cx="22350" cy="70725"/>
            </a:xfrm>
            <a:custGeom>
              <a:avLst/>
              <a:gdLst/>
              <a:ahLst/>
              <a:cxnLst/>
              <a:rect l="l" t="t" r="r" b="b"/>
              <a:pathLst>
                <a:path w="894" h="2829" extrusionOk="0">
                  <a:moveTo>
                    <a:pt x="853" y="0"/>
                  </a:moveTo>
                  <a:cubicBezTo>
                    <a:pt x="832" y="0"/>
                    <a:pt x="702" y="110"/>
                    <a:pt x="545" y="325"/>
                  </a:cubicBezTo>
                  <a:cubicBezTo>
                    <a:pt x="379" y="548"/>
                    <a:pt x="197" y="898"/>
                    <a:pt x="98" y="1314"/>
                  </a:cubicBezTo>
                  <a:cubicBezTo>
                    <a:pt x="1" y="1731"/>
                    <a:pt x="10" y="2125"/>
                    <a:pt x="58" y="2399"/>
                  </a:cubicBezTo>
                  <a:cubicBezTo>
                    <a:pt x="105" y="2671"/>
                    <a:pt x="176" y="2828"/>
                    <a:pt x="192" y="2828"/>
                  </a:cubicBezTo>
                  <a:cubicBezTo>
                    <a:pt x="193" y="2828"/>
                    <a:pt x="193" y="2828"/>
                    <a:pt x="193" y="2828"/>
                  </a:cubicBezTo>
                  <a:cubicBezTo>
                    <a:pt x="238" y="2821"/>
                    <a:pt x="38" y="2151"/>
                    <a:pt x="234" y="1346"/>
                  </a:cubicBezTo>
                  <a:cubicBezTo>
                    <a:pt x="417" y="538"/>
                    <a:pt x="893" y="27"/>
                    <a:pt x="856" y="1"/>
                  </a:cubicBezTo>
                  <a:cubicBezTo>
                    <a:pt x="855" y="0"/>
                    <a:pt x="854" y="0"/>
                    <a:pt x="85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251100" y="3716550"/>
              <a:ext cx="41425" cy="34900"/>
            </a:xfrm>
            <a:custGeom>
              <a:avLst/>
              <a:gdLst/>
              <a:ahLst/>
              <a:cxnLst/>
              <a:rect l="l" t="t" r="r" b="b"/>
              <a:pathLst>
                <a:path w="1657" h="1396" extrusionOk="0">
                  <a:moveTo>
                    <a:pt x="465" y="1"/>
                  </a:moveTo>
                  <a:cubicBezTo>
                    <a:pt x="450" y="1"/>
                    <a:pt x="402" y="16"/>
                    <a:pt x="335" y="61"/>
                  </a:cubicBezTo>
                  <a:cubicBezTo>
                    <a:pt x="256" y="114"/>
                    <a:pt x="154" y="218"/>
                    <a:pt x="88" y="381"/>
                  </a:cubicBezTo>
                  <a:cubicBezTo>
                    <a:pt x="24" y="540"/>
                    <a:pt x="1" y="769"/>
                    <a:pt x="111" y="986"/>
                  </a:cubicBezTo>
                  <a:cubicBezTo>
                    <a:pt x="220" y="1204"/>
                    <a:pt x="467" y="1354"/>
                    <a:pt x="731" y="1388"/>
                  </a:cubicBezTo>
                  <a:cubicBezTo>
                    <a:pt x="771" y="1393"/>
                    <a:pt x="812" y="1396"/>
                    <a:pt x="852" y="1396"/>
                  </a:cubicBezTo>
                  <a:cubicBezTo>
                    <a:pt x="1077" y="1396"/>
                    <a:pt x="1296" y="1316"/>
                    <a:pt x="1438" y="1167"/>
                  </a:cubicBezTo>
                  <a:cubicBezTo>
                    <a:pt x="1605" y="993"/>
                    <a:pt x="1656" y="770"/>
                    <a:pt x="1643" y="597"/>
                  </a:cubicBezTo>
                  <a:cubicBezTo>
                    <a:pt x="1631" y="422"/>
                    <a:pt x="1563" y="291"/>
                    <a:pt x="1502" y="218"/>
                  </a:cubicBezTo>
                  <a:cubicBezTo>
                    <a:pt x="1446" y="150"/>
                    <a:pt x="1402" y="124"/>
                    <a:pt x="1390" y="124"/>
                  </a:cubicBezTo>
                  <a:cubicBezTo>
                    <a:pt x="1389" y="124"/>
                    <a:pt x="1388" y="124"/>
                    <a:pt x="1388" y="125"/>
                  </a:cubicBezTo>
                  <a:cubicBezTo>
                    <a:pt x="1365" y="139"/>
                    <a:pt x="1544" y="284"/>
                    <a:pt x="1544" y="601"/>
                  </a:cubicBezTo>
                  <a:cubicBezTo>
                    <a:pt x="1543" y="752"/>
                    <a:pt x="1488" y="938"/>
                    <a:pt x="1347" y="1076"/>
                  </a:cubicBezTo>
                  <a:cubicBezTo>
                    <a:pt x="1230" y="1191"/>
                    <a:pt x="1048" y="1256"/>
                    <a:pt x="856" y="1256"/>
                  </a:cubicBezTo>
                  <a:cubicBezTo>
                    <a:pt x="821" y="1256"/>
                    <a:pt x="785" y="1254"/>
                    <a:pt x="750" y="1249"/>
                  </a:cubicBezTo>
                  <a:cubicBezTo>
                    <a:pt x="521" y="1219"/>
                    <a:pt x="316" y="1096"/>
                    <a:pt x="224" y="924"/>
                  </a:cubicBezTo>
                  <a:cubicBezTo>
                    <a:pt x="129" y="753"/>
                    <a:pt x="136" y="559"/>
                    <a:pt x="181" y="414"/>
                  </a:cubicBezTo>
                  <a:cubicBezTo>
                    <a:pt x="278" y="113"/>
                    <a:pt x="489" y="23"/>
                    <a:pt x="470" y="2"/>
                  </a:cubicBezTo>
                  <a:cubicBezTo>
                    <a:pt x="470" y="1"/>
                    <a:pt x="468" y="1"/>
                    <a:pt x="465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560525" y="3444700"/>
              <a:ext cx="83150" cy="131175"/>
            </a:xfrm>
            <a:custGeom>
              <a:avLst/>
              <a:gdLst/>
              <a:ahLst/>
              <a:cxnLst/>
              <a:rect l="l" t="t" r="r" b="b"/>
              <a:pathLst>
                <a:path w="3326" h="5247" extrusionOk="0">
                  <a:moveTo>
                    <a:pt x="18" y="0"/>
                  </a:moveTo>
                  <a:cubicBezTo>
                    <a:pt x="12" y="0"/>
                    <a:pt x="9" y="1"/>
                    <a:pt x="8" y="2"/>
                  </a:cubicBezTo>
                  <a:cubicBezTo>
                    <a:pt x="0" y="29"/>
                    <a:pt x="376" y="112"/>
                    <a:pt x="908" y="402"/>
                  </a:cubicBezTo>
                  <a:cubicBezTo>
                    <a:pt x="1438" y="687"/>
                    <a:pt x="2119" y="1220"/>
                    <a:pt x="2591" y="2015"/>
                  </a:cubicBezTo>
                  <a:cubicBezTo>
                    <a:pt x="3061" y="2810"/>
                    <a:pt x="3201" y="3664"/>
                    <a:pt x="3196" y="4265"/>
                  </a:cubicBezTo>
                  <a:cubicBezTo>
                    <a:pt x="3194" y="4873"/>
                    <a:pt x="3086" y="5241"/>
                    <a:pt x="3112" y="5246"/>
                  </a:cubicBezTo>
                  <a:cubicBezTo>
                    <a:pt x="3112" y="5247"/>
                    <a:pt x="3112" y="5247"/>
                    <a:pt x="3112" y="5247"/>
                  </a:cubicBezTo>
                  <a:cubicBezTo>
                    <a:pt x="3122" y="5247"/>
                    <a:pt x="3155" y="5157"/>
                    <a:pt x="3197" y="4992"/>
                  </a:cubicBezTo>
                  <a:cubicBezTo>
                    <a:pt x="3239" y="4825"/>
                    <a:pt x="3281" y="4577"/>
                    <a:pt x="3295" y="4268"/>
                  </a:cubicBezTo>
                  <a:cubicBezTo>
                    <a:pt x="3326" y="3653"/>
                    <a:pt x="3199" y="2768"/>
                    <a:pt x="2711" y="1943"/>
                  </a:cubicBezTo>
                  <a:cubicBezTo>
                    <a:pt x="2223" y="1120"/>
                    <a:pt x="1508" y="582"/>
                    <a:pt x="955" y="314"/>
                  </a:cubicBezTo>
                  <a:cubicBezTo>
                    <a:pt x="677" y="177"/>
                    <a:pt x="439" y="95"/>
                    <a:pt x="272" y="51"/>
                  </a:cubicBezTo>
                  <a:cubicBezTo>
                    <a:pt x="135" y="16"/>
                    <a:pt x="47" y="0"/>
                    <a:pt x="1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434000" y="3621800"/>
              <a:ext cx="51450" cy="14225"/>
            </a:xfrm>
            <a:custGeom>
              <a:avLst/>
              <a:gdLst/>
              <a:ahLst/>
              <a:cxnLst/>
              <a:rect l="l" t="t" r="r" b="b"/>
              <a:pathLst>
                <a:path w="2058" h="569" extrusionOk="0">
                  <a:moveTo>
                    <a:pt x="925" y="0"/>
                  </a:moveTo>
                  <a:cubicBezTo>
                    <a:pt x="663" y="0"/>
                    <a:pt x="432" y="71"/>
                    <a:pt x="276" y="151"/>
                  </a:cubicBezTo>
                  <a:cubicBezTo>
                    <a:pt x="90" y="246"/>
                    <a:pt x="1" y="342"/>
                    <a:pt x="11" y="356"/>
                  </a:cubicBezTo>
                  <a:cubicBezTo>
                    <a:pt x="12" y="358"/>
                    <a:pt x="15" y="359"/>
                    <a:pt x="19" y="359"/>
                  </a:cubicBezTo>
                  <a:cubicBezTo>
                    <a:pt x="48" y="359"/>
                    <a:pt x="151" y="300"/>
                    <a:pt x="316" y="242"/>
                  </a:cubicBezTo>
                  <a:cubicBezTo>
                    <a:pt x="465" y="188"/>
                    <a:pt x="670" y="139"/>
                    <a:pt x="900" y="139"/>
                  </a:cubicBezTo>
                  <a:cubicBezTo>
                    <a:pt x="952" y="139"/>
                    <a:pt x="1006" y="141"/>
                    <a:pt x="1061" y="147"/>
                  </a:cubicBezTo>
                  <a:cubicBezTo>
                    <a:pt x="1354" y="178"/>
                    <a:pt x="1604" y="290"/>
                    <a:pt x="1770" y="393"/>
                  </a:cubicBezTo>
                  <a:cubicBezTo>
                    <a:pt x="1925" y="488"/>
                    <a:pt x="2015" y="569"/>
                    <a:pt x="2040" y="569"/>
                  </a:cubicBezTo>
                  <a:cubicBezTo>
                    <a:pt x="2042" y="569"/>
                    <a:pt x="2043" y="568"/>
                    <a:pt x="2045" y="567"/>
                  </a:cubicBezTo>
                  <a:cubicBezTo>
                    <a:pt x="2058" y="556"/>
                    <a:pt x="1990" y="443"/>
                    <a:pt x="1827" y="312"/>
                  </a:cubicBezTo>
                  <a:cubicBezTo>
                    <a:pt x="1666" y="181"/>
                    <a:pt x="1398" y="41"/>
                    <a:pt x="1075" y="8"/>
                  </a:cubicBezTo>
                  <a:cubicBezTo>
                    <a:pt x="1024" y="3"/>
                    <a:pt x="974" y="0"/>
                    <a:pt x="92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548850" y="3642300"/>
              <a:ext cx="43275" cy="4700"/>
            </a:xfrm>
            <a:custGeom>
              <a:avLst/>
              <a:gdLst/>
              <a:ahLst/>
              <a:cxnLst/>
              <a:rect l="l" t="t" r="r" b="b"/>
              <a:pathLst>
                <a:path w="1731" h="188" extrusionOk="0">
                  <a:moveTo>
                    <a:pt x="297" y="1"/>
                  </a:moveTo>
                  <a:cubicBezTo>
                    <a:pt x="118" y="1"/>
                    <a:pt x="5" y="11"/>
                    <a:pt x="4" y="33"/>
                  </a:cubicBezTo>
                  <a:cubicBezTo>
                    <a:pt x="0" y="71"/>
                    <a:pt x="384" y="130"/>
                    <a:pt x="861" y="164"/>
                  </a:cubicBezTo>
                  <a:cubicBezTo>
                    <a:pt x="1080" y="180"/>
                    <a:pt x="1281" y="188"/>
                    <a:pt x="1434" y="188"/>
                  </a:cubicBezTo>
                  <a:cubicBezTo>
                    <a:pt x="1613" y="188"/>
                    <a:pt x="1727" y="177"/>
                    <a:pt x="1728" y="157"/>
                  </a:cubicBezTo>
                  <a:cubicBezTo>
                    <a:pt x="1731" y="118"/>
                    <a:pt x="1347" y="59"/>
                    <a:pt x="871" y="25"/>
                  </a:cubicBezTo>
                  <a:cubicBezTo>
                    <a:pt x="651" y="9"/>
                    <a:pt x="450" y="1"/>
                    <a:pt x="29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900100" y="4099775"/>
              <a:ext cx="114175" cy="83575"/>
            </a:xfrm>
            <a:custGeom>
              <a:avLst/>
              <a:gdLst/>
              <a:ahLst/>
              <a:cxnLst/>
              <a:rect l="l" t="t" r="r" b="b"/>
              <a:pathLst>
                <a:path w="4567" h="3343" extrusionOk="0">
                  <a:moveTo>
                    <a:pt x="3110" y="0"/>
                  </a:moveTo>
                  <a:cubicBezTo>
                    <a:pt x="3032" y="0"/>
                    <a:pt x="2945" y="9"/>
                    <a:pt x="2850" y="27"/>
                  </a:cubicBezTo>
                  <a:cubicBezTo>
                    <a:pt x="1" y="570"/>
                    <a:pt x="425" y="3343"/>
                    <a:pt x="425" y="3343"/>
                  </a:cubicBezTo>
                  <a:lnTo>
                    <a:pt x="3329" y="2942"/>
                  </a:lnTo>
                  <a:cubicBezTo>
                    <a:pt x="3329" y="2942"/>
                    <a:pt x="4567" y="0"/>
                    <a:pt x="3110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800550" y="3790850"/>
              <a:ext cx="317550" cy="577250"/>
            </a:xfrm>
            <a:custGeom>
              <a:avLst/>
              <a:gdLst/>
              <a:ahLst/>
              <a:cxnLst/>
              <a:rect l="l" t="t" r="r" b="b"/>
              <a:pathLst>
                <a:path w="12702" h="23090" extrusionOk="0">
                  <a:moveTo>
                    <a:pt x="7713" y="1"/>
                  </a:moveTo>
                  <a:cubicBezTo>
                    <a:pt x="5824" y="1"/>
                    <a:pt x="3693" y="1983"/>
                    <a:pt x="2638" y="4894"/>
                  </a:cubicBezTo>
                  <a:cubicBezTo>
                    <a:pt x="1453" y="8166"/>
                    <a:pt x="2069" y="11396"/>
                    <a:pt x="3995" y="12261"/>
                  </a:cubicBezTo>
                  <a:lnTo>
                    <a:pt x="3956" y="12256"/>
                  </a:lnTo>
                  <a:lnTo>
                    <a:pt x="162" y="21950"/>
                  </a:lnTo>
                  <a:cubicBezTo>
                    <a:pt x="0" y="22364"/>
                    <a:pt x="191" y="22832"/>
                    <a:pt x="595" y="23015"/>
                  </a:cubicBezTo>
                  <a:cubicBezTo>
                    <a:pt x="707" y="23066"/>
                    <a:pt x="824" y="23090"/>
                    <a:pt x="939" y="23090"/>
                  </a:cubicBezTo>
                  <a:cubicBezTo>
                    <a:pt x="1271" y="23090"/>
                    <a:pt x="1587" y="22890"/>
                    <a:pt x="1717" y="22560"/>
                  </a:cubicBezTo>
                  <a:lnTo>
                    <a:pt x="5544" y="12834"/>
                  </a:lnTo>
                  <a:lnTo>
                    <a:pt x="5539" y="12832"/>
                  </a:lnTo>
                  <a:lnTo>
                    <a:pt x="5539" y="12832"/>
                  </a:lnTo>
                  <a:cubicBezTo>
                    <a:pt x="5541" y="12832"/>
                    <a:pt x="5542" y="12833"/>
                    <a:pt x="5544" y="12834"/>
                  </a:cubicBezTo>
                  <a:cubicBezTo>
                    <a:pt x="5822" y="12935"/>
                    <a:pt x="6111" y="12983"/>
                    <a:pt x="6407" y="12983"/>
                  </a:cubicBezTo>
                  <a:cubicBezTo>
                    <a:pt x="8296" y="12983"/>
                    <a:pt x="10428" y="11001"/>
                    <a:pt x="11482" y="8090"/>
                  </a:cubicBezTo>
                  <a:cubicBezTo>
                    <a:pt x="12702" y="4724"/>
                    <a:pt x="12020" y="1389"/>
                    <a:pt x="9960" y="643"/>
                  </a:cubicBezTo>
                  <a:cubicBezTo>
                    <a:pt x="9718" y="555"/>
                    <a:pt x="9468" y="511"/>
                    <a:pt x="9214" y="499"/>
                  </a:cubicBezTo>
                  <a:lnTo>
                    <a:pt x="9214" y="499"/>
                  </a:lnTo>
                  <a:cubicBezTo>
                    <a:pt x="10762" y="1649"/>
                    <a:pt x="11182" y="4608"/>
                    <a:pt x="10099" y="7596"/>
                  </a:cubicBezTo>
                  <a:cubicBezTo>
                    <a:pt x="9044" y="10507"/>
                    <a:pt x="6915" y="12482"/>
                    <a:pt x="5025" y="12482"/>
                  </a:cubicBezTo>
                  <a:cubicBezTo>
                    <a:pt x="5019" y="12482"/>
                    <a:pt x="5013" y="12482"/>
                    <a:pt x="5007" y="12481"/>
                  </a:cubicBezTo>
                  <a:lnTo>
                    <a:pt x="4857" y="12442"/>
                  </a:lnTo>
                  <a:cubicBezTo>
                    <a:pt x="3350" y="11265"/>
                    <a:pt x="2951" y="8342"/>
                    <a:pt x="4021" y="5387"/>
                  </a:cubicBezTo>
                  <a:cubicBezTo>
                    <a:pt x="5076" y="2476"/>
                    <a:pt x="7207" y="497"/>
                    <a:pt x="9096" y="497"/>
                  </a:cubicBezTo>
                  <a:cubicBezTo>
                    <a:pt x="9136" y="497"/>
                    <a:pt x="9175" y="498"/>
                    <a:pt x="9214" y="499"/>
                  </a:cubicBezTo>
                  <a:cubicBezTo>
                    <a:pt x="9019" y="354"/>
                    <a:pt x="8807" y="234"/>
                    <a:pt x="8576" y="150"/>
                  </a:cubicBezTo>
                  <a:cubicBezTo>
                    <a:pt x="8298" y="49"/>
                    <a:pt x="8008" y="1"/>
                    <a:pt x="771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6006500" y="3835825"/>
              <a:ext cx="44800" cy="190525"/>
            </a:xfrm>
            <a:custGeom>
              <a:avLst/>
              <a:gdLst/>
              <a:ahLst/>
              <a:cxnLst/>
              <a:rect l="l" t="t" r="r" b="b"/>
              <a:pathLst>
                <a:path w="1792" h="7621" extrusionOk="0">
                  <a:moveTo>
                    <a:pt x="1014" y="0"/>
                  </a:moveTo>
                  <a:cubicBezTo>
                    <a:pt x="1014" y="0"/>
                    <a:pt x="1014" y="0"/>
                    <a:pt x="1014" y="1"/>
                  </a:cubicBezTo>
                  <a:cubicBezTo>
                    <a:pt x="987" y="14"/>
                    <a:pt x="1239" y="396"/>
                    <a:pt x="1416" y="1096"/>
                  </a:cubicBezTo>
                  <a:cubicBezTo>
                    <a:pt x="1598" y="1790"/>
                    <a:pt x="1650" y="2807"/>
                    <a:pt x="1416" y="3882"/>
                  </a:cubicBezTo>
                  <a:cubicBezTo>
                    <a:pt x="1180" y="4958"/>
                    <a:pt x="771" y="5879"/>
                    <a:pt x="479" y="6541"/>
                  </a:cubicBezTo>
                  <a:cubicBezTo>
                    <a:pt x="339" y="6851"/>
                    <a:pt x="220" y="7113"/>
                    <a:pt x="124" y="7325"/>
                  </a:cubicBezTo>
                  <a:cubicBezTo>
                    <a:pt x="42" y="7511"/>
                    <a:pt x="0" y="7616"/>
                    <a:pt x="9" y="7620"/>
                  </a:cubicBezTo>
                  <a:cubicBezTo>
                    <a:pt x="9" y="7620"/>
                    <a:pt x="9" y="7621"/>
                    <a:pt x="10" y="7621"/>
                  </a:cubicBezTo>
                  <a:cubicBezTo>
                    <a:pt x="20" y="7621"/>
                    <a:pt x="78" y="7524"/>
                    <a:pt x="173" y="7349"/>
                  </a:cubicBezTo>
                  <a:cubicBezTo>
                    <a:pt x="271" y="7171"/>
                    <a:pt x="408" y="6910"/>
                    <a:pt x="568" y="6583"/>
                  </a:cubicBezTo>
                  <a:cubicBezTo>
                    <a:pt x="885" y="5931"/>
                    <a:pt x="1313" y="5007"/>
                    <a:pt x="1553" y="3911"/>
                  </a:cubicBezTo>
                  <a:cubicBezTo>
                    <a:pt x="1792" y="2816"/>
                    <a:pt x="1723" y="1773"/>
                    <a:pt x="1511" y="1070"/>
                  </a:cubicBezTo>
                  <a:cubicBezTo>
                    <a:pt x="1409" y="717"/>
                    <a:pt x="1287" y="445"/>
                    <a:pt x="1187" y="267"/>
                  </a:cubicBezTo>
                  <a:cubicBezTo>
                    <a:pt x="1090" y="91"/>
                    <a:pt x="1023" y="0"/>
                    <a:pt x="101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980450" y="4045650"/>
              <a:ext cx="17000" cy="15850"/>
            </a:xfrm>
            <a:custGeom>
              <a:avLst/>
              <a:gdLst/>
              <a:ahLst/>
              <a:cxnLst/>
              <a:rect l="l" t="t" r="r" b="b"/>
              <a:pathLst>
                <a:path w="680" h="634" extrusionOk="0">
                  <a:moveTo>
                    <a:pt x="641" y="1"/>
                  </a:moveTo>
                  <a:cubicBezTo>
                    <a:pt x="594" y="1"/>
                    <a:pt x="447" y="112"/>
                    <a:pt x="290" y="267"/>
                  </a:cubicBezTo>
                  <a:cubicBezTo>
                    <a:pt x="118" y="440"/>
                    <a:pt x="1" y="603"/>
                    <a:pt x="28" y="630"/>
                  </a:cubicBezTo>
                  <a:cubicBezTo>
                    <a:pt x="30" y="632"/>
                    <a:pt x="34" y="634"/>
                    <a:pt x="39" y="634"/>
                  </a:cubicBezTo>
                  <a:cubicBezTo>
                    <a:pt x="86" y="634"/>
                    <a:pt x="234" y="523"/>
                    <a:pt x="390" y="367"/>
                  </a:cubicBezTo>
                  <a:cubicBezTo>
                    <a:pt x="562" y="194"/>
                    <a:pt x="680" y="32"/>
                    <a:pt x="653" y="4"/>
                  </a:cubicBezTo>
                  <a:cubicBezTo>
                    <a:pt x="650" y="2"/>
                    <a:pt x="646" y="1"/>
                    <a:pt x="64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5818450" y="4082475"/>
              <a:ext cx="74875" cy="90875"/>
            </a:xfrm>
            <a:custGeom>
              <a:avLst/>
              <a:gdLst/>
              <a:ahLst/>
              <a:cxnLst/>
              <a:rect l="l" t="t" r="r" b="b"/>
              <a:pathLst>
                <a:path w="2995" h="3635" extrusionOk="0">
                  <a:moveTo>
                    <a:pt x="656" y="0"/>
                  </a:moveTo>
                  <a:cubicBezTo>
                    <a:pt x="433" y="0"/>
                    <a:pt x="210" y="72"/>
                    <a:pt x="0" y="259"/>
                  </a:cubicBezTo>
                  <a:cubicBezTo>
                    <a:pt x="763" y="1346"/>
                    <a:pt x="1471" y="2474"/>
                    <a:pt x="2118" y="3634"/>
                  </a:cubicBezTo>
                  <a:lnTo>
                    <a:pt x="2995" y="2175"/>
                  </a:lnTo>
                  <a:cubicBezTo>
                    <a:pt x="2700" y="1619"/>
                    <a:pt x="2358" y="852"/>
                    <a:pt x="1842" y="494"/>
                  </a:cubicBezTo>
                  <a:cubicBezTo>
                    <a:pt x="1503" y="260"/>
                    <a:pt x="1079" y="0"/>
                    <a:pt x="656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5870075" y="4101400"/>
              <a:ext cx="124275" cy="83550"/>
            </a:xfrm>
            <a:custGeom>
              <a:avLst/>
              <a:gdLst/>
              <a:ahLst/>
              <a:cxnLst/>
              <a:rect l="l" t="t" r="r" b="b"/>
              <a:pathLst>
                <a:path w="4971" h="3342" extrusionOk="0">
                  <a:moveTo>
                    <a:pt x="4345" y="1"/>
                  </a:moveTo>
                  <a:cubicBezTo>
                    <a:pt x="4225" y="1"/>
                    <a:pt x="4082" y="22"/>
                    <a:pt x="3912" y="73"/>
                  </a:cubicBezTo>
                  <a:cubicBezTo>
                    <a:pt x="2967" y="356"/>
                    <a:pt x="1" y="975"/>
                    <a:pt x="573" y="1607"/>
                  </a:cubicBezTo>
                  <a:cubicBezTo>
                    <a:pt x="874" y="1939"/>
                    <a:pt x="1296" y="2017"/>
                    <a:pt x="1628" y="2017"/>
                  </a:cubicBezTo>
                  <a:cubicBezTo>
                    <a:pt x="1811" y="2017"/>
                    <a:pt x="1967" y="1994"/>
                    <a:pt x="2061" y="1975"/>
                  </a:cubicBezTo>
                  <a:lnTo>
                    <a:pt x="2061" y="1975"/>
                  </a:lnTo>
                  <a:cubicBezTo>
                    <a:pt x="1713" y="2057"/>
                    <a:pt x="533" y="2359"/>
                    <a:pt x="667" y="2655"/>
                  </a:cubicBezTo>
                  <a:cubicBezTo>
                    <a:pt x="790" y="2924"/>
                    <a:pt x="982" y="3341"/>
                    <a:pt x="1390" y="3341"/>
                  </a:cubicBezTo>
                  <a:cubicBezTo>
                    <a:pt x="1508" y="3341"/>
                    <a:pt x="1644" y="3306"/>
                    <a:pt x="1801" y="3222"/>
                  </a:cubicBezTo>
                  <a:cubicBezTo>
                    <a:pt x="2503" y="2849"/>
                    <a:pt x="4447" y="2214"/>
                    <a:pt x="4447" y="2214"/>
                  </a:cubicBezTo>
                  <a:lnTo>
                    <a:pt x="4971" y="436"/>
                  </a:lnTo>
                  <a:cubicBezTo>
                    <a:pt x="4971" y="436"/>
                    <a:pt x="4894" y="1"/>
                    <a:pt x="4345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5899725" y="4133525"/>
              <a:ext cx="93875" cy="22450"/>
            </a:xfrm>
            <a:custGeom>
              <a:avLst/>
              <a:gdLst/>
              <a:ahLst/>
              <a:cxnLst/>
              <a:rect l="l" t="t" r="r" b="b"/>
              <a:pathLst>
                <a:path w="3755" h="898" extrusionOk="0">
                  <a:moveTo>
                    <a:pt x="3308" y="0"/>
                  </a:moveTo>
                  <a:cubicBezTo>
                    <a:pt x="3148" y="0"/>
                    <a:pt x="2978" y="58"/>
                    <a:pt x="2809" y="96"/>
                  </a:cubicBezTo>
                  <a:cubicBezTo>
                    <a:pt x="2559" y="159"/>
                    <a:pt x="2294" y="226"/>
                    <a:pt x="2017" y="296"/>
                  </a:cubicBezTo>
                  <a:cubicBezTo>
                    <a:pt x="1456" y="442"/>
                    <a:pt x="952" y="582"/>
                    <a:pt x="587" y="690"/>
                  </a:cubicBezTo>
                  <a:cubicBezTo>
                    <a:pt x="223" y="798"/>
                    <a:pt x="1" y="874"/>
                    <a:pt x="6" y="893"/>
                  </a:cubicBezTo>
                  <a:cubicBezTo>
                    <a:pt x="7" y="896"/>
                    <a:pt x="13" y="897"/>
                    <a:pt x="25" y="897"/>
                  </a:cubicBezTo>
                  <a:cubicBezTo>
                    <a:pt x="88" y="897"/>
                    <a:pt x="302" y="856"/>
                    <a:pt x="613" y="786"/>
                  </a:cubicBezTo>
                  <a:cubicBezTo>
                    <a:pt x="984" y="702"/>
                    <a:pt x="1493" y="577"/>
                    <a:pt x="2053" y="432"/>
                  </a:cubicBezTo>
                  <a:cubicBezTo>
                    <a:pt x="2330" y="357"/>
                    <a:pt x="2593" y="287"/>
                    <a:pt x="2842" y="220"/>
                  </a:cubicBezTo>
                  <a:cubicBezTo>
                    <a:pt x="3030" y="171"/>
                    <a:pt x="3201" y="108"/>
                    <a:pt x="3343" y="108"/>
                  </a:cubicBezTo>
                  <a:cubicBezTo>
                    <a:pt x="3385" y="108"/>
                    <a:pt x="3424" y="113"/>
                    <a:pt x="3460" y="126"/>
                  </a:cubicBezTo>
                  <a:cubicBezTo>
                    <a:pt x="3619" y="181"/>
                    <a:pt x="3683" y="335"/>
                    <a:pt x="3684" y="429"/>
                  </a:cubicBezTo>
                  <a:cubicBezTo>
                    <a:pt x="3689" y="529"/>
                    <a:pt x="3665" y="586"/>
                    <a:pt x="3677" y="590"/>
                  </a:cubicBezTo>
                  <a:cubicBezTo>
                    <a:pt x="3678" y="590"/>
                    <a:pt x="3678" y="590"/>
                    <a:pt x="3678" y="590"/>
                  </a:cubicBezTo>
                  <a:cubicBezTo>
                    <a:pt x="3686" y="590"/>
                    <a:pt x="3726" y="541"/>
                    <a:pt x="3739" y="430"/>
                  </a:cubicBezTo>
                  <a:cubicBezTo>
                    <a:pt x="3754" y="323"/>
                    <a:pt x="3702" y="122"/>
                    <a:pt x="3494" y="33"/>
                  </a:cubicBezTo>
                  <a:cubicBezTo>
                    <a:pt x="3434" y="9"/>
                    <a:pt x="3372" y="0"/>
                    <a:pt x="330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5151575" y="4169575"/>
              <a:ext cx="836600" cy="501300"/>
            </a:xfrm>
            <a:custGeom>
              <a:avLst/>
              <a:gdLst/>
              <a:ahLst/>
              <a:cxnLst/>
              <a:rect l="l" t="t" r="r" b="b"/>
              <a:pathLst>
                <a:path w="33464" h="20052" extrusionOk="0">
                  <a:moveTo>
                    <a:pt x="32124" y="0"/>
                  </a:moveTo>
                  <a:cubicBezTo>
                    <a:pt x="31402" y="0"/>
                    <a:pt x="29703" y="914"/>
                    <a:pt x="29703" y="914"/>
                  </a:cubicBezTo>
                  <a:cubicBezTo>
                    <a:pt x="29703" y="914"/>
                    <a:pt x="28166" y="254"/>
                    <a:pt x="27819" y="202"/>
                  </a:cubicBezTo>
                  <a:cubicBezTo>
                    <a:pt x="27817" y="202"/>
                    <a:pt x="27814" y="202"/>
                    <a:pt x="27812" y="202"/>
                  </a:cubicBezTo>
                  <a:cubicBezTo>
                    <a:pt x="27446" y="202"/>
                    <a:pt x="25381" y="4168"/>
                    <a:pt x="25381" y="4168"/>
                  </a:cubicBezTo>
                  <a:lnTo>
                    <a:pt x="11168" y="11324"/>
                  </a:lnTo>
                  <a:lnTo>
                    <a:pt x="8306" y="6017"/>
                  </a:lnTo>
                  <a:lnTo>
                    <a:pt x="0" y="8594"/>
                  </a:lnTo>
                  <a:lnTo>
                    <a:pt x="3363" y="15719"/>
                  </a:lnTo>
                  <a:cubicBezTo>
                    <a:pt x="4849" y="18234"/>
                    <a:pt x="6877" y="20051"/>
                    <a:pt x="9207" y="20051"/>
                  </a:cubicBezTo>
                  <a:cubicBezTo>
                    <a:pt x="9980" y="20051"/>
                    <a:pt x="10786" y="19851"/>
                    <a:pt x="11616" y="19411"/>
                  </a:cubicBezTo>
                  <a:cubicBezTo>
                    <a:pt x="16676" y="16726"/>
                    <a:pt x="28323" y="9077"/>
                    <a:pt x="28323" y="9077"/>
                  </a:cubicBezTo>
                  <a:cubicBezTo>
                    <a:pt x="28323" y="9077"/>
                    <a:pt x="32637" y="6658"/>
                    <a:pt x="33050" y="5458"/>
                  </a:cubicBezTo>
                  <a:cubicBezTo>
                    <a:pt x="33464" y="4258"/>
                    <a:pt x="32819" y="377"/>
                    <a:pt x="32358" y="56"/>
                  </a:cubicBezTo>
                  <a:cubicBezTo>
                    <a:pt x="32302" y="17"/>
                    <a:pt x="32222" y="0"/>
                    <a:pt x="32124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B827563-1CEB-4D27-8049-A7D663145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26499">
            <a:off x="5536508" y="939676"/>
            <a:ext cx="323116" cy="560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5135F-4046-45DB-9B46-2FCF0A3E3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64608">
            <a:off x="5677768" y="4098674"/>
            <a:ext cx="323116" cy="560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530F3A-0EA6-4F98-B64E-AB7C6188D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649" y="336229"/>
            <a:ext cx="853803" cy="7688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8FEA6-07C7-4295-B52C-3D9DA350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21" y="302150"/>
            <a:ext cx="2634818" cy="87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7FF5E-F9D6-40B0-928E-E86EE01D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6" y="1015425"/>
            <a:ext cx="5188488" cy="3836558"/>
          </a:xfrm>
          <a:prstGeom prst="rect">
            <a:avLst/>
          </a:prstGeom>
          <a:ln w="57150">
            <a:solidFill>
              <a:schemeClr val="bg2">
                <a:lumMod val="10000"/>
                <a:lumOff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183E4-B7D7-417B-B989-B9ADA5BF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106" y="1015425"/>
            <a:ext cx="2024047" cy="392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F97ED-B2C5-452C-8F75-C92949EE9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317" y="203403"/>
            <a:ext cx="85961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1C400-07D1-4355-B292-091F99D6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59" y="373891"/>
            <a:ext cx="2633700" cy="865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E39DB-2113-442F-8E36-A7A97319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2" y="1195314"/>
            <a:ext cx="5828622" cy="3574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C2853-634A-4452-821E-434D20F4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5" y="3245477"/>
            <a:ext cx="1140051" cy="152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28E5F-6F83-47EA-85AB-0AE185A6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701" y="3245477"/>
            <a:ext cx="1140051" cy="152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867B7-E056-4BCA-916F-4493B4627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52" y="273808"/>
            <a:ext cx="85961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6FBFF-1276-4D1F-9BC7-1483309A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7" y="832160"/>
            <a:ext cx="3139712" cy="192650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22EE7D9-64FB-4E5A-B978-DE05ED6855E8}"/>
              </a:ext>
            </a:extLst>
          </p:cNvPr>
          <p:cNvSpPr txBox="1"/>
          <p:nvPr/>
        </p:nvSpPr>
        <p:spPr>
          <a:xfrm>
            <a:off x="-21395" y="226787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Impact"/>
                <a:sym typeface="Impact"/>
              </a:rPr>
              <a:t>PENGUMPULAN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BB9CC-720E-41F5-AF59-1FF83BC6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72000" y="810822"/>
            <a:ext cx="4030123" cy="38956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477E-854F-4304-A859-0D6A823E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974" y="421788"/>
            <a:ext cx="7759200" cy="612900"/>
          </a:xfrm>
        </p:spPr>
        <p:txBody>
          <a:bodyPr/>
          <a:lstStyle/>
          <a:p>
            <a:r>
              <a:rPr lang="en-US" dirty="0"/>
              <a:t>PROSES PENGUMPULAN DATA</a:t>
            </a:r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A4BFED-3940-4C80-B76C-FF53DCEE352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84151" y="3422682"/>
            <a:ext cx="1368000" cy="267900"/>
          </a:xfrm>
        </p:spPr>
        <p:txBody>
          <a:bodyPr/>
          <a:lstStyle/>
          <a:p>
            <a:r>
              <a:rPr lang="en-US" dirty="0"/>
              <a:t>LINK GOOGLE FORM</a:t>
            </a:r>
            <a:endParaRPr lang="en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508D1E-432A-47AF-8C40-9A3645AC46AF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523972" y="3422682"/>
            <a:ext cx="1714351" cy="267900"/>
          </a:xfrm>
        </p:spPr>
        <p:txBody>
          <a:bodyPr/>
          <a:lstStyle/>
          <a:p>
            <a:r>
              <a:rPr lang="en-US" dirty="0" err="1"/>
              <a:t>Pembagian</a:t>
            </a:r>
            <a:r>
              <a:rPr lang="en-US" dirty="0"/>
              <a:t> Link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Kelas</a:t>
            </a:r>
            <a:endParaRPr lang="en-ID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838FA4-348B-4E4F-AA0F-76AC36A2FE07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37574" y="3422682"/>
            <a:ext cx="1368000" cy="267900"/>
          </a:xfrm>
        </p:spPr>
        <p:txBody>
          <a:bodyPr/>
          <a:lstStyle/>
          <a:p>
            <a:r>
              <a:rPr lang="en-US" dirty="0"/>
              <a:t>Waktu </a:t>
            </a:r>
            <a:r>
              <a:rPr lang="en-US" dirty="0" err="1"/>
              <a:t>Pengisian</a:t>
            </a:r>
            <a:endParaRPr lang="en-ID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4C86A6F-9748-49B4-8D31-24121A07D3E4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762319" y="3422682"/>
            <a:ext cx="2126500" cy="267900"/>
          </a:xfrm>
        </p:spPr>
        <p:txBody>
          <a:bodyPr/>
          <a:lstStyle/>
          <a:p>
            <a:r>
              <a:rPr lang="en-US" dirty="0" err="1"/>
              <a:t>Mengdownload</a:t>
            </a:r>
            <a:r>
              <a:rPr lang="en-US" dirty="0"/>
              <a:t> Data Yang </a:t>
            </a:r>
            <a:r>
              <a:rPr lang="en-US" dirty="0" err="1"/>
              <a:t>Diperoleh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8A4296-6D00-461D-9F1A-B8D8603B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9" y="1720818"/>
            <a:ext cx="1469263" cy="1463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ABF838-B9EB-418C-818E-54737C0D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38" y="2834359"/>
            <a:ext cx="349626" cy="349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DBC4EA-2115-4253-B088-F0B82A742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19" y="1641653"/>
            <a:ext cx="1231499" cy="1481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3D02B-E9C3-40BE-BAD4-99D6A9A69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397" y="1720818"/>
            <a:ext cx="1231499" cy="140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9996A0-5393-44A6-B71C-050FE9B3B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714" y="1641653"/>
            <a:ext cx="1325916" cy="14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278BA-BD3E-462C-9F3C-57052579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93" y="700704"/>
            <a:ext cx="4371211" cy="3871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7546C6-74FC-43FC-BCE6-16F4C690B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3"/>
          <a:stretch/>
        </p:blipFill>
        <p:spPr>
          <a:xfrm>
            <a:off x="2332550" y="2416841"/>
            <a:ext cx="5303980" cy="92486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429805D-04B8-43DC-87A9-D8C58AEE3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164" y="3341700"/>
            <a:ext cx="4663671" cy="1230300"/>
          </a:xfrm>
        </p:spPr>
        <p:txBody>
          <a:bodyPr/>
          <a:lstStyle/>
          <a:p>
            <a:r>
              <a:rPr lang="en-US" dirty="0">
                <a:highlight>
                  <a:srgbClr val="FFF7D6"/>
                </a:highlight>
              </a:rPr>
              <a:t>Telah </a:t>
            </a:r>
            <a:r>
              <a:rPr lang="en-US" dirty="0" err="1">
                <a:highlight>
                  <a:srgbClr val="FFF7D6"/>
                </a:highlight>
              </a:rPr>
              <a:t>Berpartisipasi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Untuk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Kelancaran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Riset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Ini</a:t>
            </a:r>
            <a:endParaRPr lang="en-ID" dirty="0">
              <a:highlight>
                <a:srgbClr val="FFF7D6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45D4D-11B5-42E0-B8E6-EE470FA6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199"/>
          <a:stretch/>
        </p:blipFill>
        <p:spPr>
          <a:xfrm flipH="1">
            <a:off x="-138223" y="-302957"/>
            <a:ext cx="1358817" cy="5439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CCEE3-1D97-403C-AB2A-C8C2C1C71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36530" y="-6861"/>
            <a:ext cx="1689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8D4BF-D2C7-43BE-9EEC-D48E9158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7" y="233157"/>
            <a:ext cx="4147160" cy="315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CF96F-F68D-4036-A496-D4D88121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88" y="3387113"/>
            <a:ext cx="4147160" cy="1578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6E455-D29D-4C09-9A77-D31799F3BBF4}"/>
              </a:ext>
            </a:extLst>
          </p:cNvPr>
          <p:cNvSpPr txBox="1"/>
          <p:nvPr/>
        </p:nvSpPr>
        <p:spPr>
          <a:xfrm>
            <a:off x="4486810" y="18101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Impact"/>
                <a:sym typeface="Impact"/>
              </a:rPr>
              <a:t>TOTAL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FA96D-9139-4167-9168-EFAE23B6B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810" y="2460440"/>
            <a:ext cx="5303980" cy="926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3C544-E650-49DB-ABAD-6373BA15F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821" y="248046"/>
            <a:ext cx="1969179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F605-B984-49E6-9C37-95B71B95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683" y="981912"/>
            <a:ext cx="5351866" cy="612900"/>
          </a:xfrm>
        </p:spPr>
        <p:txBody>
          <a:bodyPr/>
          <a:lstStyle/>
          <a:p>
            <a:r>
              <a:rPr lang="en-US" dirty="0"/>
              <a:t>JANGKA WAKTU 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MINGGU</a:t>
            </a:r>
            <a:endParaRPr lang="en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3C45A-13DB-42D3-AE8F-E7EFD6C62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3"/>
          <a:stretch/>
        </p:blipFill>
        <p:spPr>
          <a:xfrm>
            <a:off x="2064683" y="1792249"/>
            <a:ext cx="4952805" cy="219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63699B-BB07-462D-84E8-A2667D53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21" y="129772"/>
            <a:ext cx="1969179" cy="104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BC62-6FEB-4E02-98A2-8C4719D4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236"/>
            <a:ext cx="1969179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8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2E2E37-4BA6-4310-84D1-DD3E25B2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8" y="1476258"/>
            <a:ext cx="4587901" cy="3244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A4995-CAD0-4EF9-A520-FDB5C8F09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66" y="853586"/>
            <a:ext cx="3139712" cy="1926503"/>
          </a:xfrm>
          <a:prstGeom prst="rect">
            <a:avLst/>
          </a:prstGeom>
        </p:spPr>
      </p:pic>
      <p:sp>
        <p:nvSpPr>
          <p:cNvPr id="9" name="Google Shape;1319;p45">
            <a:extLst>
              <a:ext uri="{FF2B5EF4-FFF2-40B4-BE49-F238E27FC236}">
                <a16:creationId xmlns:a16="http://schemas.microsoft.com/office/drawing/2014/main" id="{1A004961-F346-46F5-BA5C-5C78FD94B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712" y="2643457"/>
            <a:ext cx="385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PENYORTIRAN</a:t>
            </a:r>
            <a:br>
              <a:rPr lang="en-US" sz="4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45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EDB7AF-5209-4C4B-9C09-A7C34DA2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2 TIPE FORMAT DATA</a:t>
            </a:r>
            <a:endParaRPr lang="en-ID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F871F-A049-4E57-8E0E-99310B8F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1" y="1505310"/>
            <a:ext cx="4239390" cy="1794656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F84A9-2784-46A8-AB9C-4B9BBD018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0"/>
          <a:stretch/>
        </p:blipFill>
        <p:spPr>
          <a:xfrm>
            <a:off x="4731488" y="1505310"/>
            <a:ext cx="4239391" cy="1794656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01E82-EC4D-486B-8D45-8DA3698BE3C4}"/>
              </a:ext>
            </a:extLst>
          </p:cNvPr>
          <p:cNvSpPr txBox="1"/>
          <p:nvPr/>
        </p:nvSpPr>
        <p:spPr>
          <a:xfrm>
            <a:off x="2009554" y="3468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.XLSX</a:t>
            </a:r>
            <a:r>
              <a:rPr lang="en-ID" sz="1800" dirty="0">
                <a:solidFill>
                  <a:srgbClr val="453C2A"/>
                </a:solidFill>
                <a:latin typeface="Impact"/>
                <a:sym typeface="Impact"/>
              </a:rPr>
              <a:t> 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DE730-2516-486B-9940-F20E21D6B2F6}"/>
              </a:ext>
            </a:extLst>
          </p:cNvPr>
          <p:cNvSpPr txBox="1"/>
          <p:nvPr/>
        </p:nvSpPr>
        <p:spPr>
          <a:xfrm>
            <a:off x="6509591" y="3468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Impact"/>
                <a:sym typeface="Impact"/>
              </a:rPr>
              <a:t>.CSV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06902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707903-9C09-467E-BC80-EC0B654E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31156"/>
            <a:ext cx="7759200" cy="612900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dirty="0"/>
              <a:t>XLSX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87DA-6F5E-4A15-A869-E74E70FB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7" y="957094"/>
            <a:ext cx="7421526" cy="39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0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diem Makarim - Pendiri GO-JEK - Qubiz.net">
            <a:extLst>
              <a:ext uri="{FF2B5EF4-FFF2-40B4-BE49-F238E27FC236}">
                <a16:creationId xmlns:a16="http://schemas.microsoft.com/office/drawing/2014/main" id="{3A54A78F-6EBF-41F4-B166-791A2A13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5" name="Google Shape;1605;p51"/>
          <p:cNvSpPr/>
          <p:nvPr/>
        </p:nvSpPr>
        <p:spPr>
          <a:xfrm>
            <a:off x="0" y="1286369"/>
            <a:ext cx="4572016" cy="3857126"/>
          </a:xfrm>
          <a:custGeom>
            <a:avLst/>
            <a:gdLst/>
            <a:ahLst/>
            <a:cxnLst/>
            <a:rect l="l" t="t" r="r" b="b"/>
            <a:pathLst>
              <a:path w="17115" h="14439" extrusionOk="0">
                <a:moveTo>
                  <a:pt x="2683" y="0"/>
                </a:moveTo>
                <a:cubicBezTo>
                  <a:pt x="1615" y="0"/>
                  <a:pt x="718" y="309"/>
                  <a:pt x="1" y="712"/>
                </a:cubicBezTo>
                <a:lnTo>
                  <a:pt x="1" y="14439"/>
                </a:lnTo>
                <a:lnTo>
                  <a:pt x="12831" y="14439"/>
                </a:lnTo>
                <a:cubicBezTo>
                  <a:pt x="16201" y="11414"/>
                  <a:pt x="17114" y="5460"/>
                  <a:pt x="11771" y="5460"/>
                </a:cubicBezTo>
                <a:cubicBezTo>
                  <a:pt x="11745" y="5460"/>
                  <a:pt x="11718" y="5460"/>
                  <a:pt x="11690" y="5461"/>
                </a:cubicBezTo>
                <a:cubicBezTo>
                  <a:pt x="11674" y="5461"/>
                  <a:pt x="11658" y="5461"/>
                  <a:pt x="11642" y="5461"/>
                </a:cubicBezTo>
                <a:cubicBezTo>
                  <a:pt x="8041" y="5461"/>
                  <a:pt x="7011" y="957"/>
                  <a:pt x="4274" y="219"/>
                </a:cubicBezTo>
                <a:cubicBezTo>
                  <a:pt x="3708" y="66"/>
                  <a:pt x="3177" y="0"/>
                  <a:pt x="26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1"/>
          <p:cNvSpPr txBox="1">
            <a:spLocks noGrp="1"/>
          </p:cNvSpPr>
          <p:nvPr>
            <p:ph type="title"/>
          </p:nvPr>
        </p:nvSpPr>
        <p:spPr>
          <a:xfrm>
            <a:off x="-319366" y="256191"/>
            <a:ext cx="4901609" cy="3157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NADIEM </a:t>
            </a:r>
            <a:r>
              <a:rPr lang="en-US" u="sng" dirty="0">
                <a:solidFill>
                  <a:schemeClr val="tx1">
                    <a:lumMod val="50000"/>
                  </a:schemeClr>
                </a:solidFill>
              </a:rPr>
              <a:t>MAKARIM</a:t>
            </a:r>
            <a:endParaRPr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39208-32F8-4481-B1FC-49636540D4FC}"/>
              </a:ext>
            </a:extLst>
          </p:cNvPr>
          <p:cNvSpPr txBox="1"/>
          <p:nvPr/>
        </p:nvSpPr>
        <p:spPr>
          <a:xfrm>
            <a:off x="53862" y="4412684"/>
            <a:ext cx="38343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8191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  <a:hlinkClick r:id="rId5"/>
              </a:rPr>
              <a:t>https://www.cermati.com/artikel/serba-inovatif-begini-sepak-terjang-nadiem-makarim-sebagai-pengusaha-dan-mendikbud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18191B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Lato"/>
                <a:sym typeface="Lato"/>
              </a:rPr>
            </a:b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C232D-5B31-483E-B84E-8017C0C0C3ED}"/>
              </a:ext>
            </a:extLst>
          </p:cNvPr>
          <p:cNvSpPr txBox="1"/>
          <p:nvPr/>
        </p:nvSpPr>
        <p:spPr>
          <a:xfrm>
            <a:off x="427864" y="2062693"/>
            <a:ext cx="4369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i="1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mpact"/>
                <a:sym typeface="Impact"/>
              </a:rPr>
              <a:t>CO-FOUNDER OF GOJEK INDONESIA</a:t>
            </a:r>
            <a:endParaRPr lang="en-ID" sz="900" i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48A4C-DC31-4066-B30B-04D76E00952B}"/>
              </a:ext>
            </a:extLst>
          </p:cNvPr>
          <p:cNvSpPr txBox="1"/>
          <p:nvPr/>
        </p:nvSpPr>
        <p:spPr>
          <a:xfrm>
            <a:off x="170033" y="2711476"/>
            <a:ext cx="39228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highlight>
                  <a:srgbClr val="FFF7D6"/>
                </a:highlight>
                <a:latin typeface="Lato" panose="020B0604020202020204" charset="0"/>
              </a:rPr>
              <a:t>Nadiem</a:t>
            </a:r>
            <a:r>
              <a:rPr lang="en-US" dirty="0">
                <a:solidFill>
                  <a:schemeClr val="bg2"/>
                </a:solidFill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highlight>
                  <a:srgbClr val="FFF7D6"/>
                </a:highlight>
                <a:latin typeface="Lato" panose="020B0604020202020204" charset="0"/>
              </a:rPr>
              <a:t>Makarim</a:t>
            </a:r>
            <a:r>
              <a:rPr lang="en-US" dirty="0">
                <a:solidFill>
                  <a:schemeClr val="bg2"/>
                </a:solidFill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dikenal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sebagai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salah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satu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pendiri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Gojek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yang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kini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menjabat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sebagai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menteri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di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Kabinet</a:t>
            </a:r>
            <a:r>
              <a:rPr lang="en-ID" b="0" i="0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 Indonesia </a:t>
            </a:r>
            <a:r>
              <a:rPr lang="en-ID" b="0" i="0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Roboto" panose="020B0604020202020204" charset="0"/>
              </a:rPr>
              <a:t>Maju</a:t>
            </a:r>
            <a:r>
              <a:rPr lang="en-ID" dirty="0">
                <a:solidFill>
                  <a:schemeClr val="bg2"/>
                </a:solidFill>
                <a:highlight>
                  <a:srgbClr val="FFF7D6"/>
                </a:highlight>
                <a:latin typeface="Roboto" panose="020B0604020202020204" charset="0"/>
              </a:rPr>
              <a:t>.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Meski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bersinar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sebagai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 </a:t>
            </a:r>
            <a:r>
              <a:rPr lang="en-ID" b="0" i="1" u="sng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entrepreneur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,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namun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rupanya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Nadiem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tak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berasal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dari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keluarga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pengusaha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.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Hanya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Nadiemlah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yang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menjajal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ranah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bisnis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dan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mendulang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terobosan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 </a:t>
            </a:r>
            <a:r>
              <a:rPr lang="en-ID" b="0" i="1" dirty="0" err="1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hebat</a:t>
            </a:r>
            <a:r>
              <a:rPr lang="en-ID" b="0" i="1" dirty="0">
                <a:solidFill>
                  <a:schemeClr val="bg2"/>
                </a:solidFill>
                <a:effectLst/>
                <a:highlight>
                  <a:srgbClr val="FFF7D6"/>
                </a:highlight>
                <a:latin typeface="Lato" panose="020B0604020202020204" charset="0"/>
              </a:rPr>
              <a:t>.</a:t>
            </a:r>
            <a:r>
              <a:rPr lang="en-US" i="1" dirty="0">
                <a:solidFill>
                  <a:schemeClr val="bg2"/>
                </a:solidFill>
                <a:highlight>
                  <a:srgbClr val="FFF7D6"/>
                </a:highlight>
                <a:latin typeface="Lato" panose="020B0604020202020204" charset="0"/>
              </a:rPr>
              <a:t>    </a:t>
            </a:r>
            <a:endParaRPr lang="en-ID" i="1" dirty="0">
              <a:solidFill>
                <a:schemeClr val="bg2"/>
              </a:solidFill>
              <a:highlight>
                <a:srgbClr val="FFF7D6"/>
              </a:highlight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946B-CDED-49E9-99A6-EE6A5F49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91" y="2902724"/>
            <a:ext cx="1072989" cy="1243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20BB2-4838-49B9-984A-959AC2D6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56" y="570846"/>
            <a:ext cx="4189500" cy="791700"/>
          </a:xfrm>
        </p:spPr>
        <p:txBody>
          <a:bodyPr/>
          <a:lstStyle/>
          <a:p>
            <a:pPr algn="r"/>
            <a:r>
              <a:rPr lang="en-US" dirty="0"/>
              <a:t>MERAPIHKAN DATA YANG DIPEROLEH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3F808-2607-448C-9C54-07F89AFE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9" y="966696"/>
            <a:ext cx="5310076" cy="3956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41A3E-DFA4-49B4-9129-CAF6C8AFC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830432"/>
            <a:ext cx="3999323" cy="2475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DA6FC-7491-4A53-AA1F-913B881A7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42"/>
          <a:stretch/>
        </p:blipFill>
        <p:spPr>
          <a:xfrm>
            <a:off x="4994096" y="2040693"/>
            <a:ext cx="3447850" cy="194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7F9CD-D5F0-47B7-BC25-E24C25E0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88167" y="3412915"/>
            <a:ext cx="605929" cy="7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AFC24-8F59-430C-A2F0-61FF1EB0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58" y="982659"/>
            <a:ext cx="4426080" cy="3731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87716-F70C-41DF-91DC-F5BFF291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921693"/>
            <a:ext cx="3139712" cy="1926503"/>
          </a:xfrm>
          <a:prstGeom prst="rect">
            <a:avLst/>
          </a:prstGeom>
        </p:spPr>
      </p:pic>
      <p:sp>
        <p:nvSpPr>
          <p:cNvPr id="6" name="Google Shape;1319;p45">
            <a:extLst>
              <a:ext uri="{FF2B5EF4-FFF2-40B4-BE49-F238E27FC236}">
                <a16:creationId xmlns:a16="http://schemas.microsoft.com/office/drawing/2014/main" id="{EFCCE64A-FFEB-436B-A09A-3E8771F62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758" y="2688708"/>
            <a:ext cx="385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VISUALISASI</a:t>
            </a:r>
            <a:br>
              <a:rPr lang="en-US" sz="4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5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91A0B-F91E-4431-AD7F-BBD9573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0"/>
            <a:ext cx="9144000" cy="677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45ACCE-9CE3-407D-9148-03395521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4" y="662552"/>
            <a:ext cx="8340051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2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8B21BF-05E9-44F2-BD1B-F1F8BAB6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376" y="809364"/>
            <a:ext cx="2913342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8226E-9C71-42DB-AFD9-0A8C719E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376" y="809364"/>
            <a:ext cx="7759200" cy="612900"/>
          </a:xfrm>
        </p:spPr>
        <p:txBody>
          <a:bodyPr/>
          <a:lstStyle/>
          <a:p>
            <a:r>
              <a:rPr lang="en-US" sz="4000" dirty="0"/>
              <a:t>PEMBAHASAN</a:t>
            </a:r>
            <a:endParaRPr lang="en-ID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8CCB4-2C55-4E09-A441-237274C2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7" y="101479"/>
            <a:ext cx="4668591" cy="250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D0C04-000D-4A1B-AEF0-BF61148D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730" y="2291508"/>
            <a:ext cx="5126473" cy="2750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A84DDF-3D93-4292-8E41-17BF8EDF5F5C}"/>
              </a:ext>
            </a:extLst>
          </p:cNvPr>
          <p:cNvSpPr txBox="1"/>
          <p:nvPr/>
        </p:nvSpPr>
        <p:spPr>
          <a:xfrm>
            <a:off x="741046" y="3237674"/>
            <a:ext cx="3500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B0604020202020204" charset="0"/>
              </a:rPr>
              <a:t>Sangat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Tahu</a:t>
            </a:r>
            <a:r>
              <a:rPr lang="en-US" dirty="0">
                <a:latin typeface="Lato" panose="020B0604020202020204" charset="0"/>
              </a:rPr>
              <a:t> = 8</a:t>
            </a:r>
          </a:p>
          <a:p>
            <a:r>
              <a:rPr lang="en-US" b="1" dirty="0" err="1">
                <a:latin typeface="Lato" panose="020B0604020202020204" charset="0"/>
              </a:rPr>
              <a:t>Tahu</a:t>
            </a:r>
            <a:r>
              <a:rPr lang="en-US" b="1" dirty="0">
                <a:latin typeface="Lato" panose="020B0604020202020204" charset="0"/>
              </a:rPr>
              <a:t>	   = 75</a:t>
            </a:r>
          </a:p>
          <a:p>
            <a:r>
              <a:rPr lang="en-US" dirty="0">
                <a:latin typeface="Lato" panose="020B0604020202020204" charset="0"/>
              </a:rPr>
              <a:t>Kurang </a:t>
            </a:r>
            <a:r>
              <a:rPr lang="en-US" dirty="0" err="1">
                <a:latin typeface="Lato" panose="020B0604020202020204" charset="0"/>
              </a:rPr>
              <a:t>Tahu</a:t>
            </a:r>
            <a:r>
              <a:rPr lang="en-US" dirty="0">
                <a:latin typeface="Lato" panose="020B0604020202020204" charset="0"/>
              </a:rPr>
              <a:t> = 10</a:t>
            </a:r>
          </a:p>
          <a:p>
            <a:r>
              <a:rPr lang="en-ID" dirty="0" err="1">
                <a:latin typeface="Lato" panose="020B0604020202020204" charset="0"/>
              </a:rPr>
              <a:t>Tidak</a:t>
            </a:r>
            <a:r>
              <a:rPr lang="en-ID" dirty="0">
                <a:latin typeface="Lato" panose="020B0604020202020204" charset="0"/>
              </a:rPr>
              <a:t> </a:t>
            </a:r>
            <a:r>
              <a:rPr lang="en-ID" dirty="0" err="1">
                <a:latin typeface="Lato" panose="020B0604020202020204" charset="0"/>
              </a:rPr>
              <a:t>Tahu</a:t>
            </a:r>
            <a:r>
              <a:rPr lang="en-ID" dirty="0">
                <a:latin typeface="Lato" panose="020B0604020202020204" charset="0"/>
              </a:rPr>
              <a:t>	   = 7</a:t>
            </a:r>
          </a:p>
          <a:p>
            <a:r>
              <a:rPr lang="en-ID" sz="1600" b="1" dirty="0">
                <a:solidFill>
                  <a:srgbClr val="FF0000"/>
                </a:solidFill>
                <a:latin typeface="Lato" panose="020B0604020202020204" charset="0"/>
              </a:rPr>
              <a:t>Total	   = 100</a:t>
            </a:r>
          </a:p>
        </p:txBody>
      </p:sp>
    </p:spTree>
    <p:extLst>
      <p:ext uri="{BB962C8B-B14F-4D97-AF65-F5344CB8AC3E}">
        <p14:creationId xmlns:p14="http://schemas.microsoft.com/office/powerpoint/2010/main" val="44952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0AB-0510-4993-8E02-D724F1B8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10" y="85061"/>
            <a:ext cx="8499574" cy="612900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2.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Seberapa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paham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kalian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mengenai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istilah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“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Enterpreneurship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”</a:t>
            </a:r>
            <a:endParaRPr lang="en-ID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B270-706C-468C-974C-258115A0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3" y="555234"/>
            <a:ext cx="8499574" cy="45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62D74-1D11-4FBA-B936-73912EB6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2" y="1408855"/>
            <a:ext cx="6336583" cy="34138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8B5EC9-0D42-4FED-8B1D-8765DAE9A4B4}"/>
              </a:ext>
            </a:extLst>
          </p:cNvPr>
          <p:cNvGrpSpPr/>
          <p:nvPr/>
        </p:nvGrpSpPr>
        <p:grpSpPr>
          <a:xfrm>
            <a:off x="2479095" y="320840"/>
            <a:ext cx="3080019" cy="774259"/>
            <a:chOff x="5817719" y="217596"/>
            <a:chExt cx="3080019" cy="7742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1E8E89-BD9F-44BE-B872-F1DA839D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7719" y="217596"/>
              <a:ext cx="2997081" cy="7742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FCE95D-8F06-48D4-A15C-FD1D13E8A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9" t="18507" r="59325" b="27701"/>
            <a:stretch/>
          </p:blipFill>
          <p:spPr>
            <a:xfrm>
              <a:off x="5817719" y="320840"/>
              <a:ext cx="3080019" cy="5771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50FC11-06F3-4FDA-B1FA-FB837754614C}"/>
              </a:ext>
            </a:extLst>
          </p:cNvPr>
          <p:cNvSpPr txBox="1"/>
          <p:nvPr/>
        </p:nvSpPr>
        <p:spPr>
          <a:xfrm>
            <a:off x="6961092" y="1371421"/>
            <a:ext cx="3500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B0604020202020204" charset="0"/>
              </a:rPr>
              <a:t>Sangat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Paham</a:t>
            </a:r>
            <a:r>
              <a:rPr lang="en-US" dirty="0">
                <a:latin typeface="Lato" panose="020B0604020202020204" charset="0"/>
              </a:rPr>
              <a:t> = 5</a:t>
            </a:r>
          </a:p>
          <a:p>
            <a:r>
              <a:rPr lang="en-US" b="1" dirty="0" err="1">
                <a:latin typeface="Lato" panose="020B0604020202020204" charset="0"/>
              </a:rPr>
              <a:t>Cukup</a:t>
            </a:r>
            <a:r>
              <a:rPr lang="en-US" b="1" dirty="0">
                <a:latin typeface="Lato" panose="020B0604020202020204" charset="0"/>
              </a:rPr>
              <a:t> </a:t>
            </a:r>
            <a:r>
              <a:rPr lang="en-US" b="1" dirty="0" err="1">
                <a:latin typeface="Lato" panose="020B0604020202020204" charset="0"/>
              </a:rPr>
              <a:t>Paham</a:t>
            </a:r>
            <a:r>
              <a:rPr lang="en-US" b="1" dirty="0">
                <a:latin typeface="Lato" panose="020B0604020202020204" charset="0"/>
              </a:rPr>
              <a:t>  = 69</a:t>
            </a:r>
          </a:p>
          <a:p>
            <a:r>
              <a:rPr lang="en-US" dirty="0">
                <a:latin typeface="Lato" panose="020B0604020202020204" charset="0"/>
              </a:rPr>
              <a:t>Kurang </a:t>
            </a:r>
            <a:r>
              <a:rPr lang="en-US" dirty="0" err="1">
                <a:latin typeface="Lato" panose="020B0604020202020204" charset="0"/>
              </a:rPr>
              <a:t>Paham</a:t>
            </a:r>
            <a:r>
              <a:rPr lang="en-US" dirty="0">
                <a:latin typeface="Lato" panose="020B0604020202020204" charset="0"/>
              </a:rPr>
              <a:t> = 20</a:t>
            </a:r>
          </a:p>
          <a:p>
            <a:r>
              <a:rPr lang="en-ID" dirty="0" err="1">
                <a:latin typeface="Lato" panose="020B0604020202020204" charset="0"/>
              </a:rPr>
              <a:t>Sangat</a:t>
            </a:r>
            <a:r>
              <a:rPr lang="en-ID" dirty="0">
                <a:latin typeface="Lato" panose="020B0604020202020204" charset="0"/>
              </a:rPr>
              <a:t> </a:t>
            </a:r>
            <a:r>
              <a:rPr lang="en-ID" dirty="0" err="1">
                <a:latin typeface="Lato" panose="020B0604020202020204" charset="0"/>
              </a:rPr>
              <a:t>Tidak</a:t>
            </a:r>
            <a:r>
              <a:rPr lang="en-ID" dirty="0">
                <a:latin typeface="Lato" panose="020B0604020202020204" charset="0"/>
              </a:rPr>
              <a:t> </a:t>
            </a:r>
            <a:r>
              <a:rPr lang="en-ID" dirty="0" err="1">
                <a:latin typeface="Lato" panose="020B0604020202020204" charset="0"/>
              </a:rPr>
              <a:t>Paham</a:t>
            </a:r>
            <a:r>
              <a:rPr lang="en-ID" dirty="0">
                <a:latin typeface="Lato" panose="020B0604020202020204" charset="0"/>
              </a:rPr>
              <a:t> = 6</a:t>
            </a:r>
          </a:p>
          <a:p>
            <a:r>
              <a:rPr lang="en-ID" sz="1600" b="1" dirty="0">
                <a:solidFill>
                  <a:srgbClr val="FF0000"/>
                </a:solidFill>
                <a:latin typeface="Lato" panose="020B0604020202020204" charset="0"/>
              </a:rPr>
              <a:t>Total	   = 100</a:t>
            </a:r>
          </a:p>
        </p:txBody>
      </p:sp>
    </p:spTree>
    <p:extLst>
      <p:ext uri="{BB962C8B-B14F-4D97-AF65-F5344CB8AC3E}">
        <p14:creationId xmlns:p14="http://schemas.microsoft.com/office/powerpoint/2010/main" val="373877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8E009C-D271-49BA-A519-0F2784F83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"/>
          <a:stretch/>
        </p:blipFill>
        <p:spPr>
          <a:xfrm>
            <a:off x="0" y="233916"/>
            <a:ext cx="9144000" cy="48281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227FF2-14A5-467F-AE11-7FF8571D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9" y="3038253"/>
            <a:ext cx="8061975" cy="2939100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3.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Apakah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Kalian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Pernah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Berwirausaha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sebelumnya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?</a:t>
            </a:r>
            <a:endParaRPr lang="en-ID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FF5D7-94B6-4728-B912-62DC707F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0" y="799368"/>
            <a:ext cx="1495238" cy="69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873AF-6EA0-4871-9521-DC6A0B2658FF}"/>
              </a:ext>
            </a:extLst>
          </p:cNvPr>
          <p:cNvSpPr txBox="1"/>
          <p:nvPr/>
        </p:nvSpPr>
        <p:spPr>
          <a:xfrm>
            <a:off x="3349255" y="2617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731-71D3-4EEF-83EC-18B335C3BA0A}"/>
              </a:ext>
            </a:extLst>
          </p:cNvPr>
          <p:cNvSpPr txBox="1"/>
          <p:nvPr/>
        </p:nvSpPr>
        <p:spPr>
          <a:xfrm>
            <a:off x="4299097" y="2617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5879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7156E-9615-45D0-97AC-748A554C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57" y="497357"/>
            <a:ext cx="3078747" cy="774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9D595-525C-4002-94D0-1FC42BA2CAFB}"/>
              </a:ext>
            </a:extLst>
          </p:cNvPr>
          <p:cNvSpPr txBox="1"/>
          <p:nvPr/>
        </p:nvSpPr>
        <p:spPr>
          <a:xfrm>
            <a:off x="5260419" y="1908558"/>
            <a:ext cx="35000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Sebagian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Besar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Siswa-Siswi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SMA Kanaan Tangerang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Pernah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Berwirausaha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dan Sebagian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Besar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lainnya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Tidak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Lato" panose="020B0604020202020204" charset="0"/>
              </a:rPr>
              <a:t>Pernah</a:t>
            </a:r>
            <a:endParaRPr lang="en-ID" sz="1600" b="1" dirty="0">
              <a:solidFill>
                <a:schemeClr val="bg1">
                  <a:lumMod val="50000"/>
                </a:schemeClr>
              </a:solidFill>
              <a:latin typeface="Lato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E9A80-18F6-4F04-A05E-BD0BF975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4" y="1652360"/>
            <a:ext cx="4136992" cy="22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977B-071E-4A38-A8C9-73FC8E30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4BD49-50CA-40F6-9FD4-3D4BA88D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" r="930"/>
          <a:stretch/>
        </p:blipFill>
        <p:spPr>
          <a:xfrm>
            <a:off x="42530" y="134227"/>
            <a:ext cx="9058940" cy="48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0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64D5F-5D55-438D-A42D-B988ECC4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19" y="2263995"/>
            <a:ext cx="3078747" cy="77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18E72-894C-4A06-865F-72570BA1BD06}"/>
              </a:ext>
            </a:extLst>
          </p:cNvPr>
          <p:cNvSpPr txBox="1"/>
          <p:nvPr/>
        </p:nvSpPr>
        <p:spPr>
          <a:xfrm>
            <a:off x="1448681" y="3082113"/>
            <a:ext cx="6246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Sebagian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Besar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Siswa-Siswi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SMA Kanaan Tangerang Yang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Mengatakan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Pernah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ternyata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Melakukan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Aktivitas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Enterpreneurship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Karena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Ingin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Mendapatkan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Pendapatan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Tambahan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dan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Memenuhi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Tugas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Praktek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Sekolah</a:t>
            </a:r>
            <a:endParaRPr lang="en-ID" sz="1600" b="1" dirty="0">
              <a:highlight>
                <a:srgbClr val="FFF7D6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87D3F-41D1-45D6-B484-8F5316E9B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95" y="405240"/>
            <a:ext cx="1216397" cy="17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3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72618E-4326-4C42-BC00-741B875D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06870" y="1551034"/>
            <a:ext cx="1074901" cy="2316681"/>
          </a:xfrm>
          <a:prstGeom prst="rect">
            <a:avLst/>
          </a:prstGeom>
        </p:spPr>
      </p:pic>
      <p:grpSp>
        <p:nvGrpSpPr>
          <p:cNvPr id="1611" name="Google Shape;1611;p52"/>
          <p:cNvGrpSpPr/>
          <p:nvPr/>
        </p:nvGrpSpPr>
        <p:grpSpPr>
          <a:xfrm>
            <a:off x="270969" y="1538682"/>
            <a:ext cx="1199883" cy="2313052"/>
            <a:chOff x="4352200" y="3093100"/>
            <a:chExt cx="652075" cy="1257025"/>
          </a:xfrm>
        </p:grpSpPr>
        <p:sp>
          <p:nvSpPr>
            <p:cNvPr id="1612" name="Google Shape;1612;p52"/>
            <p:cNvSpPr/>
            <p:nvPr/>
          </p:nvSpPr>
          <p:spPr>
            <a:xfrm>
              <a:off x="4452000" y="3093100"/>
              <a:ext cx="552275" cy="844150"/>
            </a:xfrm>
            <a:custGeom>
              <a:avLst/>
              <a:gdLst/>
              <a:ahLst/>
              <a:cxnLst/>
              <a:rect l="l" t="t" r="r" b="b"/>
              <a:pathLst>
                <a:path w="22091" h="33766" extrusionOk="0">
                  <a:moveTo>
                    <a:pt x="2353" y="0"/>
                  </a:moveTo>
                  <a:cubicBezTo>
                    <a:pt x="2022" y="0"/>
                    <a:pt x="1816" y="111"/>
                    <a:pt x="1792" y="125"/>
                  </a:cubicBezTo>
                  <a:lnTo>
                    <a:pt x="1792" y="125"/>
                  </a:lnTo>
                  <a:cubicBezTo>
                    <a:pt x="1532" y="233"/>
                    <a:pt x="0" y="1052"/>
                    <a:pt x="1676" y="4953"/>
                  </a:cubicBezTo>
                  <a:cubicBezTo>
                    <a:pt x="3499" y="9197"/>
                    <a:pt x="4815" y="11327"/>
                    <a:pt x="4815" y="11327"/>
                  </a:cubicBezTo>
                  <a:cubicBezTo>
                    <a:pt x="4815" y="11327"/>
                    <a:pt x="5124" y="12304"/>
                    <a:pt x="4311" y="12399"/>
                  </a:cubicBezTo>
                  <a:cubicBezTo>
                    <a:pt x="4208" y="12411"/>
                    <a:pt x="4091" y="12415"/>
                    <a:pt x="3964" y="12415"/>
                  </a:cubicBezTo>
                  <a:cubicBezTo>
                    <a:pt x="3678" y="12415"/>
                    <a:pt x="3341" y="12394"/>
                    <a:pt x="3003" y="12394"/>
                  </a:cubicBezTo>
                  <a:cubicBezTo>
                    <a:pt x="2293" y="12394"/>
                    <a:pt x="1578" y="12486"/>
                    <a:pt x="1328" y="13053"/>
                  </a:cubicBezTo>
                  <a:cubicBezTo>
                    <a:pt x="890" y="14047"/>
                    <a:pt x="1566" y="15057"/>
                    <a:pt x="3010" y="15999"/>
                  </a:cubicBezTo>
                  <a:cubicBezTo>
                    <a:pt x="4454" y="16941"/>
                    <a:pt x="7541" y="19121"/>
                    <a:pt x="7820" y="19319"/>
                  </a:cubicBezTo>
                  <a:cubicBezTo>
                    <a:pt x="8093" y="19514"/>
                    <a:pt x="8350" y="19976"/>
                    <a:pt x="7807" y="20129"/>
                  </a:cubicBezTo>
                  <a:cubicBezTo>
                    <a:pt x="7264" y="20283"/>
                    <a:pt x="3262" y="20434"/>
                    <a:pt x="3448" y="22329"/>
                  </a:cubicBezTo>
                  <a:cubicBezTo>
                    <a:pt x="3633" y="24224"/>
                    <a:pt x="8087" y="26186"/>
                    <a:pt x="8570" y="26411"/>
                  </a:cubicBezTo>
                  <a:cubicBezTo>
                    <a:pt x="9053" y="26635"/>
                    <a:pt x="9157" y="26853"/>
                    <a:pt x="9099" y="27122"/>
                  </a:cubicBezTo>
                  <a:cubicBezTo>
                    <a:pt x="9040" y="27391"/>
                    <a:pt x="7691" y="27315"/>
                    <a:pt x="6554" y="27405"/>
                  </a:cubicBezTo>
                  <a:cubicBezTo>
                    <a:pt x="5418" y="27494"/>
                    <a:pt x="4116" y="27798"/>
                    <a:pt x="4314" y="28882"/>
                  </a:cubicBezTo>
                  <a:cubicBezTo>
                    <a:pt x="4513" y="29966"/>
                    <a:pt x="7068" y="32385"/>
                    <a:pt x="13590" y="33464"/>
                  </a:cubicBezTo>
                  <a:lnTo>
                    <a:pt x="16644" y="33765"/>
                  </a:lnTo>
                  <a:lnTo>
                    <a:pt x="18482" y="31290"/>
                  </a:lnTo>
                  <a:cubicBezTo>
                    <a:pt x="22090" y="25752"/>
                    <a:pt x="22032" y="22234"/>
                    <a:pt x="21366" y="21355"/>
                  </a:cubicBezTo>
                  <a:cubicBezTo>
                    <a:pt x="21154" y="21075"/>
                    <a:pt x="20897" y="20961"/>
                    <a:pt x="20619" y="20961"/>
                  </a:cubicBezTo>
                  <a:cubicBezTo>
                    <a:pt x="20025" y="20961"/>
                    <a:pt x="19332" y="21480"/>
                    <a:pt x="18765" y="22009"/>
                  </a:cubicBezTo>
                  <a:cubicBezTo>
                    <a:pt x="17981" y="22739"/>
                    <a:pt x="17179" y="23707"/>
                    <a:pt x="16888" y="23707"/>
                  </a:cubicBezTo>
                  <a:cubicBezTo>
                    <a:pt x="16869" y="23707"/>
                    <a:pt x="16852" y="23703"/>
                    <a:pt x="16838" y="23694"/>
                  </a:cubicBezTo>
                  <a:cubicBezTo>
                    <a:pt x="16599" y="23556"/>
                    <a:pt x="16509" y="23332"/>
                    <a:pt x="16670" y="22824"/>
                  </a:cubicBezTo>
                  <a:cubicBezTo>
                    <a:pt x="16831" y="22317"/>
                    <a:pt x="18391" y="17707"/>
                    <a:pt x="17119" y="16290"/>
                  </a:cubicBezTo>
                  <a:cubicBezTo>
                    <a:pt x="16868" y="16011"/>
                    <a:pt x="16557" y="15898"/>
                    <a:pt x="16217" y="15898"/>
                  </a:cubicBezTo>
                  <a:cubicBezTo>
                    <a:pt x="14828" y="15898"/>
                    <a:pt x="12938" y="17782"/>
                    <a:pt x="12553" y="18020"/>
                  </a:cubicBezTo>
                  <a:cubicBezTo>
                    <a:pt x="12451" y="18083"/>
                    <a:pt x="12362" y="18110"/>
                    <a:pt x="12287" y="18110"/>
                  </a:cubicBezTo>
                  <a:cubicBezTo>
                    <a:pt x="12011" y="18110"/>
                    <a:pt x="11914" y="17744"/>
                    <a:pt x="11946" y="17482"/>
                  </a:cubicBezTo>
                  <a:cubicBezTo>
                    <a:pt x="11988" y="17142"/>
                    <a:pt x="12466" y="13393"/>
                    <a:pt x="12746" y="11692"/>
                  </a:cubicBezTo>
                  <a:cubicBezTo>
                    <a:pt x="13026" y="9991"/>
                    <a:pt x="12738" y="8810"/>
                    <a:pt x="11710" y="8463"/>
                  </a:cubicBezTo>
                  <a:cubicBezTo>
                    <a:pt x="11615" y="8431"/>
                    <a:pt x="11521" y="8416"/>
                    <a:pt x="11428" y="8416"/>
                  </a:cubicBezTo>
                  <a:cubicBezTo>
                    <a:pt x="10551" y="8416"/>
                    <a:pt x="9772" y="9737"/>
                    <a:pt x="9212" y="10221"/>
                  </a:cubicBezTo>
                  <a:cubicBezTo>
                    <a:pt x="9070" y="10345"/>
                    <a:pt x="8932" y="10392"/>
                    <a:pt x="8805" y="10392"/>
                  </a:cubicBezTo>
                  <a:cubicBezTo>
                    <a:pt x="8384" y="10392"/>
                    <a:pt x="8081" y="9868"/>
                    <a:pt x="8081" y="9868"/>
                  </a:cubicBezTo>
                  <a:cubicBezTo>
                    <a:pt x="8081" y="9868"/>
                    <a:pt x="7400" y="7459"/>
                    <a:pt x="5501" y="3248"/>
                  </a:cubicBezTo>
                  <a:cubicBezTo>
                    <a:pt x="4249" y="473"/>
                    <a:pt x="3035" y="0"/>
                    <a:pt x="2353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4538350" y="3191000"/>
              <a:ext cx="334075" cy="764525"/>
            </a:xfrm>
            <a:custGeom>
              <a:avLst/>
              <a:gdLst/>
              <a:ahLst/>
              <a:cxnLst/>
              <a:rect l="l" t="t" r="r" b="b"/>
              <a:pathLst>
                <a:path w="13363" h="30581" extrusionOk="0">
                  <a:moveTo>
                    <a:pt x="0" y="0"/>
                  </a:moveTo>
                  <a:cubicBezTo>
                    <a:pt x="0" y="0"/>
                    <a:pt x="11" y="32"/>
                    <a:pt x="35" y="91"/>
                  </a:cubicBezTo>
                  <a:cubicBezTo>
                    <a:pt x="62" y="153"/>
                    <a:pt x="100" y="239"/>
                    <a:pt x="148" y="352"/>
                  </a:cubicBezTo>
                  <a:cubicBezTo>
                    <a:pt x="250" y="584"/>
                    <a:pt x="398" y="920"/>
                    <a:pt x="588" y="1352"/>
                  </a:cubicBezTo>
                  <a:cubicBezTo>
                    <a:pt x="973" y="2223"/>
                    <a:pt x="1527" y="3478"/>
                    <a:pt x="2211" y="5027"/>
                  </a:cubicBezTo>
                  <a:cubicBezTo>
                    <a:pt x="3578" y="8132"/>
                    <a:pt x="5442" y="12431"/>
                    <a:pt x="7497" y="17182"/>
                  </a:cubicBezTo>
                  <a:cubicBezTo>
                    <a:pt x="9552" y="21934"/>
                    <a:pt x="11918" y="27482"/>
                    <a:pt x="13301" y="30580"/>
                  </a:cubicBezTo>
                  <a:lnTo>
                    <a:pt x="13363" y="30553"/>
                  </a:lnTo>
                  <a:cubicBezTo>
                    <a:pt x="11995" y="27448"/>
                    <a:pt x="9640" y="21897"/>
                    <a:pt x="7584" y="17144"/>
                  </a:cubicBezTo>
                  <a:cubicBezTo>
                    <a:pt x="5530" y="12394"/>
                    <a:pt x="3655" y="8098"/>
                    <a:pt x="2272" y="5000"/>
                  </a:cubicBezTo>
                  <a:cubicBezTo>
                    <a:pt x="1581" y="3450"/>
                    <a:pt x="1017" y="2199"/>
                    <a:pt x="622" y="1336"/>
                  </a:cubicBezTo>
                  <a:cubicBezTo>
                    <a:pt x="425" y="908"/>
                    <a:pt x="271" y="575"/>
                    <a:pt x="165" y="344"/>
                  </a:cubicBezTo>
                  <a:cubicBezTo>
                    <a:pt x="113" y="233"/>
                    <a:pt x="73" y="148"/>
                    <a:pt x="44" y="87"/>
                  </a:cubicBezTo>
                  <a:cubicBezTo>
                    <a:pt x="16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4617875" y="3653500"/>
              <a:ext cx="130950" cy="22875"/>
            </a:xfrm>
            <a:custGeom>
              <a:avLst/>
              <a:gdLst/>
              <a:ahLst/>
              <a:cxnLst/>
              <a:rect l="l" t="t" r="r" b="b"/>
              <a:pathLst>
                <a:path w="5238" h="915" extrusionOk="0">
                  <a:moveTo>
                    <a:pt x="16" y="1"/>
                  </a:moveTo>
                  <a:cubicBezTo>
                    <a:pt x="7" y="1"/>
                    <a:pt x="2" y="1"/>
                    <a:pt x="2" y="3"/>
                  </a:cubicBezTo>
                  <a:cubicBezTo>
                    <a:pt x="1" y="10"/>
                    <a:pt x="72" y="28"/>
                    <a:pt x="204" y="57"/>
                  </a:cubicBezTo>
                  <a:cubicBezTo>
                    <a:pt x="356" y="88"/>
                    <a:pt x="542" y="125"/>
                    <a:pt x="762" y="170"/>
                  </a:cubicBezTo>
                  <a:cubicBezTo>
                    <a:pt x="1235" y="260"/>
                    <a:pt x="1889" y="379"/>
                    <a:pt x="2611" y="505"/>
                  </a:cubicBezTo>
                  <a:cubicBezTo>
                    <a:pt x="3334" y="631"/>
                    <a:pt x="3989" y="739"/>
                    <a:pt x="4464" y="812"/>
                  </a:cubicBezTo>
                  <a:cubicBezTo>
                    <a:pt x="4686" y="845"/>
                    <a:pt x="4875" y="872"/>
                    <a:pt x="5028" y="895"/>
                  </a:cubicBezTo>
                  <a:cubicBezTo>
                    <a:pt x="5127" y="908"/>
                    <a:pt x="5194" y="915"/>
                    <a:pt x="5222" y="915"/>
                  </a:cubicBezTo>
                  <a:cubicBezTo>
                    <a:pt x="5232" y="915"/>
                    <a:pt x="5237" y="914"/>
                    <a:pt x="5237" y="913"/>
                  </a:cubicBezTo>
                  <a:cubicBezTo>
                    <a:pt x="5238" y="906"/>
                    <a:pt x="5165" y="887"/>
                    <a:pt x="5034" y="859"/>
                  </a:cubicBezTo>
                  <a:cubicBezTo>
                    <a:pt x="4883" y="828"/>
                    <a:pt x="4696" y="790"/>
                    <a:pt x="4476" y="746"/>
                  </a:cubicBezTo>
                  <a:cubicBezTo>
                    <a:pt x="4003" y="655"/>
                    <a:pt x="3350" y="536"/>
                    <a:pt x="2627" y="411"/>
                  </a:cubicBezTo>
                  <a:cubicBezTo>
                    <a:pt x="1904" y="285"/>
                    <a:pt x="1249" y="177"/>
                    <a:pt x="774" y="103"/>
                  </a:cubicBezTo>
                  <a:cubicBezTo>
                    <a:pt x="552" y="71"/>
                    <a:pt x="364" y="43"/>
                    <a:pt x="210" y="20"/>
                  </a:cubicBezTo>
                  <a:cubicBezTo>
                    <a:pt x="111" y="7"/>
                    <a:pt x="44" y="1"/>
                    <a:pt x="16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4659400" y="3825625"/>
              <a:ext cx="168100" cy="27650"/>
            </a:xfrm>
            <a:custGeom>
              <a:avLst/>
              <a:gdLst/>
              <a:ahLst/>
              <a:cxnLst/>
              <a:rect l="l" t="t" r="r" b="b"/>
              <a:pathLst>
                <a:path w="6724" h="1106" extrusionOk="0">
                  <a:moveTo>
                    <a:pt x="15" y="1"/>
                  </a:moveTo>
                  <a:cubicBezTo>
                    <a:pt x="7" y="1"/>
                    <a:pt x="3" y="1"/>
                    <a:pt x="2" y="3"/>
                  </a:cubicBezTo>
                  <a:cubicBezTo>
                    <a:pt x="1" y="9"/>
                    <a:pt x="94" y="30"/>
                    <a:pt x="263" y="65"/>
                  </a:cubicBezTo>
                  <a:cubicBezTo>
                    <a:pt x="450" y="99"/>
                    <a:pt x="691" y="144"/>
                    <a:pt x="981" y="197"/>
                  </a:cubicBezTo>
                  <a:cubicBezTo>
                    <a:pt x="1587" y="305"/>
                    <a:pt x="2427" y="448"/>
                    <a:pt x="3354" y="601"/>
                  </a:cubicBezTo>
                  <a:cubicBezTo>
                    <a:pt x="4282" y="753"/>
                    <a:pt x="5123" y="884"/>
                    <a:pt x="5733" y="976"/>
                  </a:cubicBezTo>
                  <a:cubicBezTo>
                    <a:pt x="6024" y="1017"/>
                    <a:pt x="6267" y="1052"/>
                    <a:pt x="6456" y="1079"/>
                  </a:cubicBezTo>
                  <a:cubicBezTo>
                    <a:pt x="6590" y="1096"/>
                    <a:pt x="6677" y="1106"/>
                    <a:pt x="6709" y="1106"/>
                  </a:cubicBezTo>
                  <a:cubicBezTo>
                    <a:pt x="6718" y="1106"/>
                    <a:pt x="6723" y="1105"/>
                    <a:pt x="6723" y="1104"/>
                  </a:cubicBezTo>
                  <a:cubicBezTo>
                    <a:pt x="6724" y="1097"/>
                    <a:pt x="6631" y="1076"/>
                    <a:pt x="6462" y="1042"/>
                  </a:cubicBezTo>
                  <a:cubicBezTo>
                    <a:pt x="6275" y="1007"/>
                    <a:pt x="6033" y="963"/>
                    <a:pt x="5744" y="909"/>
                  </a:cubicBezTo>
                  <a:cubicBezTo>
                    <a:pt x="5137" y="801"/>
                    <a:pt x="4298" y="658"/>
                    <a:pt x="3370" y="506"/>
                  </a:cubicBezTo>
                  <a:cubicBezTo>
                    <a:pt x="2442" y="354"/>
                    <a:pt x="1601" y="222"/>
                    <a:pt x="992" y="131"/>
                  </a:cubicBezTo>
                  <a:cubicBezTo>
                    <a:pt x="700" y="89"/>
                    <a:pt x="457" y="55"/>
                    <a:pt x="270" y="28"/>
                  </a:cubicBezTo>
                  <a:cubicBezTo>
                    <a:pt x="134" y="10"/>
                    <a:pt x="46" y="1"/>
                    <a:pt x="1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4352200" y="3695600"/>
              <a:ext cx="572525" cy="604950"/>
            </a:xfrm>
            <a:custGeom>
              <a:avLst/>
              <a:gdLst/>
              <a:ahLst/>
              <a:cxnLst/>
              <a:rect l="l" t="t" r="r" b="b"/>
              <a:pathLst>
                <a:path w="22901" h="24198" extrusionOk="0">
                  <a:moveTo>
                    <a:pt x="2504" y="1"/>
                  </a:moveTo>
                  <a:cubicBezTo>
                    <a:pt x="2386" y="1"/>
                    <a:pt x="2268" y="8"/>
                    <a:pt x="2150" y="22"/>
                  </a:cubicBezTo>
                  <a:cubicBezTo>
                    <a:pt x="1121" y="150"/>
                    <a:pt x="152" y="975"/>
                    <a:pt x="77" y="2021"/>
                  </a:cubicBezTo>
                  <a:cubicBezTo>
                    <a:pt x="1" y="3070"/>
                    <a:pt x="771" y="3979"/>
                    <a:pt x="1554" y="4674"/>
                  </a:cubicBezTo>
                  <a:cubicBezTo>
                    <a:pt x="2717" y="5706"/>
                    <a:pt x="4027" y="6566"/>
                    <a:pt x="5430" y="7221"/>
                  </a:cubicBezTo>
                  <a:cubicBezTo>
                    <a:pt x="5683" y="7339"/>
                    <a:pt x="5957" y="7467"/>
                    <a:pt x="6091" y="7715"/>
                  </a:cubicBezTo>
                  <a:cubicBezTo>
                    <a:pt x="6331" y="8160"/>
                    <a:pt x="5968" y="8712"/>
                    <a:pt x="5529" y="8953"/>
                  </a:cubicBezTo>
                  <a:cubicBezTo>
                    <a:pt x="5031" y="9226"/>
                    <a:pt x="4447" y="9276"/>
                    <a:pt x="3905" y="9442"/>
                  </a:cubicBezTo>
                  <a:cubicBezTo>
                    <a:pt x="3363" y="9608"/>
                    <a:pt x="2807" y="9962"/>
                    <a:pt x="2693" y="10524"/>
                  </a:cubicBezTo>
                  <a:cubicBezTo>
                    <a:pt x="2534" y="11302"/>
                    <a:pt x="3280" y="11954"/>
                    <a:pt x="3969" y="12343"/>
                  </a:cubicBezTo>
                  <a:cubicBezTo>
                    <a:pt x="5347" y="13124"/>
                    <a:pt x="6858" y="13663"/>
                    <a:pt x="8413" y="13932"/>
                  </a:cubicBezTo>
                  <a:cubicBezTo>
                    <a:pt x="8970" y="14028"/>
                    <a:pt x="9550" y="14096"/>
                    <a:pt x="10039" y="14386"/>
                  </a:cubicBezTo>
                  <a:cubicBezTo>
                    <a:pt x="10527" y="14676"/>
                    <a:pt x="10898" y="15269"/>
                    <a:pt x="10734" y="15816"/>
                  </a:cubicBezTo>
                  <a:cubicBezTo>
                    <a:pt x="10572" y="16361"/>
                    <a:pt x="9953" y="16640"/>
                    <a:pt x="9388" y="16640"/>
                  </a:cubicBezTo>
                  <a:cubicBezTo>
                    <a:pt x="9385" y="16640"/>
                    <a:pt x="9383" y="16640"/>
                    <a:pt x="9380" y="16640"/>
                  </a:cubicBezTo>
                  <a:cubicBezTo>
                    <a:pt x="8814" y="16639"/>
                    <a:pt x="8270" y="16430"/>
                    <a:pt x="7712" y="16329"/>
                  </a:cubicBezTo>
                  <a:cubicBezTo>
                    <a:pt x="7515" y="16293"/>
                    <a:pt x="7310" y="16274"/>
                    <a:pt x="7104" y="16274"/>
                  </a:cubicBezTo>
                  <a:cubicBezTo>
                    <a:pt x="6224" y="16274"/>
                    <a:pt x="5331" y="16616"/>
                    <a:pt x="4949" y="17392"/>
                  </a:cubicBezTo>
                  <a:cubicBezTo>
                    <a:pt x="4639" y="18023"/>
                    <a:pt x="4743" y="18802"/>
                    <a:pt x="5071" y="19425"/>
                  </a:cubicBezTo>
                  <a:cubicBezTo>
                    <a:pt x="5400" y="20049"/>
                    <a:pt x="5925" y="20541"/>
                    <a:pt x="6468" y="20985"/>
                  </a:cubicBezTo>
                  <a:cubicBezTo>
                    <a:pt x="8368" y="22536"/>
                    <a:pt x="10641" y="23649"/>
                    <a:pt x="13049" y="24022"/>
                  </a:cubicBezTo>
                  <a:cubicBezTo>
                    <a:pt x="13772" y="24134"/>
                    <a:pt x="14470" y="24197"/>
                    <a:pt x="15151" y="24197"/>
                  </a:cubicBezTo>
                  <a:cubicBezTo>
                    <a:pt x="16737" y="24197"/>
                    <a:pt x="18226" y="23855"/>
                    <a:pt x="19696" y="22992"/>
                  </a:cubicBezTo>
                  <a:cubicBezTo>
                    <a:pt x="22901" y="19758"/>
                    <a:pt x="22867" y="14845"/>
                    <a:pt x="21941" y="10591"/>
                  </a:cubicBezTo>
                  <a:cubicBezTo>
                    <a:pt x="21787" y="9881"/>
                    <a:pt x="21728" y="9113"/>
                    <a:pt x="21274" y="8548"/>
                  </a:cubicBezTo>
                  <a:cubicBezTo>
                    <a:pt x="20970" y="8170"/>
                    <a:pt x="20479" y="7918"/>
                    <a:pt x="20012" y="7918"/>
                  </a:cubicBezTo>
                  <a:cubicBezTo>
                    <a:pt x="19782" y="7918"/>
                    <a:pt x="19558" y="7979"/>
                    <a:pt x="19364" y="8117"/>
                  </a:cubicBezTo>
                  <a:cubicBezTo>
                    <a:pt x="18879" y="8464"/>
                    <a:pt x="18760" y="9123"/>
                    <a:pt x="18557" y="9688"/>
                  </a:cubicBezTo>
                  <a:cubicBezTo>
                    <a:pt x="18285" y="10439"/>
                    <a:pt x="17800" y="11108"/>
                    <a:pt x="17173" y="11593"/>
                  </a:cubicBezTo>
                  <a:cubicBezTo>
                    <a:pt x="16852" y="11841"/>
                    <a:pt x="16455" y="12046"/>
                    <a:pt x="16062" y="12046"/>
                  </a:cubicBezTo>
                  <a:cubicBezTo>
                    <a:pt x="15950" y="12046"/>
                    <a:pt x="15839" y="12030"/>
                    <a:pt x="15730" y="11993"/>
                  </a:cubicBezTo>
                  <a:cubicBezTo>
                    <a:pt x="15052" y="11765"/>
                    <a:pt x="14824" y="10927"/>
                    <a:pt x="14699" y="10215"/>
                  </a:cubicBezTo>
                  <a:cubicBezTo>
                    <a:pt x="14466" y="8890"/>
                    <a:pt x="14233" y="7564"/>
                    <a:pt x="14000" y="6238"/>
                  </a:cubicBezTo>
                  <a:cubicBezTo>
                    <a:pt x="13875" y="5527"/>
                    <a:pt x="13745" y="4801"/>
                    <a:pt x="13401" y="4167"/>
                  </a:cubicBezTo>
                  <a:cubicBezTo>
                    <a:pt x="13058" y="3533"/>
                    <a:pt x="12455" y="2995"/>
                    <a:pt x="11745" y="2929"/>
                  </a:cubicBezTo>
                  <a:cubicBezTo>
                    <a:pt x="11705" y="2925"/>
                    <a:pt x="11665" y="2923"/>
                    <a:pt x="11626" y="2923"/>
                  </a:cubicBezTo>
                  <a:cubicBezTo>
                    <a:pt x="10951" y="2923"/>
                    <a:pt x="10268" y="3445"/>
                    <a:pt x="10253" y="4126"/>
                  </a:cubicBezTo>
                  <a:cubicBezTo>
                    <a:pt x="10246" y="4426"/>
                    <a:pt x="10360" y="4716"/>
                    <a:pt x="10394" y="5015"/>
                  </a:cubicBezTo>
                  <a:cubicBezTo>
                    <a:pt x="10428" y="5314"/>
                    <a:pt x="10350" y="5665"/>
                    <a:pt x="10085" y="5798"/>
                  </a:cubicBezTo>
                  <a:cubicBezTo>
                    <a:pt x="10012" y="5835"/>
                    <a:pt x="9935" y="5851"/>
                    <a:pt x="9857" y="5851"/>
                  </a:cubicBezTo>
                  <a:cubicBezTo>
                    <a:pt x="9648" y="5851"/>
                    <a:pt x="9428" y="5737"/>
                    <a:pt x="9246" y="5614"/>
                  </a:cubicBezTo>
                  <a:cubicBezTo>
                    <a:pt x="8381" y="5031"/>
                    <a:pt x="7715" y="4197"/>
                    <a:pt x="7083" y="3362"/>
                  </a:cubicBezTo>
                  <a:cubicBezTo>
                    <a:pt x="6450" y="2528"/>
                    <a:pt x="5827" y="1669"/>
                    <a:pt x="5020" y="1008"/>
                  </a:cubicBezTo>
                  <a:cubicBezTo>
                    <a:pt x="4304" y="422"/>
                    <a:pt x="3412" y="1"/>
                    <a:pt x="2504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4375300" y="3717075"/>
              <a:ext cx="485175" cy="633050"/>
            </a:xfrm>
            <a:custGeom>
              <a:avLst/>
              <a:gdLst/>
              <a:ahLst/>
              <a:cxnLst/>
              <a:rect l="l" t="t" r="r" b="b"/>
              <a:pathLst>
                <a:path w="19407" h="25322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8" y="21"/>
                    <a:pt x="83" y="56"/>
                  </a:cubicBezTo>
                  <a:cubicBezTo>
                    <a:pt x="144" y="92"/>
                    <a:pt x="225" y="142"/>
                    <a:pt x="328" y="205"/>
                  </a:cubicBezTo>
                  <a:cubicBezTo>
                    <a:pt x="545" y="336"/>
                    <a:pt x="863" y="529"/>
                    <a:pt x="1267" y="787"/>
                  </a:cubicBezTo>
                  <a:cubicBezTo>
                    <a:pt x="2074" y="1304"/>
                    <a:pt x="3220" y="2094"/>
                    <a:pt x="4514" y="3223"/>
                  </a:cubicBezTo>
                  <a:cubicBezTo>
                    <a:pt x="5163" y="3785"/>
                    <a:pt x="5848" y="4431"/>
                    <a:pt x="6571" y="5136"/>
                  </a:cubicBezTo>
                  <a:cubicBezTo>
                    <a:pt x="7293" y="5845"/>
                    <a:pt x="8060" y="6606"/>
                    <a:pt x="8836" y="7436"/>
                  </a:cubicBezTo>
                  <a:cubicBezTo>
                    <a:pt x="9611" y="8267"/>
                    <a:pt x="10401" y="9164"/>
                    <a:pt x="11142" y="10154"/>
                  </a:cubicBezTo>
                  <a:cubicBezTo>
                    <a:pt x="11515" y="10648"/>
                    <a:pt x="11862" y="11172"/>
                    <a:pt x="12218" y="11705"/>
                  </a:cubicBezTo>
                  <a:cubicBezTo>
                    <a:pt x="12570" y="12239"/>
                    <a:pt x="12929" y="12782"/>
                    <a:pt x="13292" y="13330"/>
                  </a:cubicBezTo>
                  <a:cubicBezTo>
                    <a:pt x="14736" y="15529"/>
                    <a:pt x="16044" y="17670"/>
                    <a:pt x="17070" y="19706"/>
                  </a:cubicBezTo>
                  <a:cubicBezTo>
                    <a:pt x="18100" y="21740"/>
                    <a:pt x="18842" y="23664"/>
                    <a:pt x="19316" y="25322"/>
                  </a:cubicBezTo>
                  <a:lnTo>
                    <a:pt x="19406" y="25295"/>
                  </a:lnTo>
                  <a:cubicBezTo>
                    <a:pt x="18942" y="23629"/>
                    <a:pt x="18206" y="21694"/>
                    <a:pt x="17179" y="19651"/>
                  </a:cubicBezTo>
                  <a:cubicBezTo>
                    <a:pt x="16155" y="17606"/>
                    <a:pt x="14848" y="15457"/>
                    <a:pt x="13402" y="13257"/>
                  </a:cubicBezTo>
                  <a:cubicBezTo>
                    <a:pt x="13039" y="12707"/>
                    <a:pt x="12680" y="12165"/>
                    <a:pt x="12327" y="11631"/>
                  </a:cubicBezTo>
                  <a:cubicBezTo>
                    <a:pt x="11972" y="11098"/>
                    <a:pt x="11621" y="10570"/>
                    <a:pt x="11246" y="10075"/>
                  </a:cubicBezTo>
                  <a:cubicBezTo>
                    <a:pt x="10498" y="9080"/>
                    <a:pt x="9705" y="8181"/>
                    <a:pt x="8924" y="7352"/>
                  </a:cubicBezTo>
                  <a:cubicBezTo>
                    <a:pt x="8144" y="6521"/>
                    <a:pt x="7373" y="5762"/>
                    <a:pt x="6647" y="5057"/>
                  </a:cubicBezTo>
                  <a:cubicBezTo>
                    <a:pt x="5920" y="4353"/>
                    <a:pt x="5229" y="3710"/>
                    <a:pt x="4575" y="3151"/>
                  </a:cubicBezTo>
                  <a:cubicBezTo>
                    <a:pt x="3269" y="2026"/>
                    <a:pt x="2110" y="1247"/>
                    <a:pt x="1294" y="744"/>
                  </a:cubicBezTo>
                  <a:cubicBezTo>
                    <a:pt x="885" y="490"/>
                    <a:pt x="562" y="305"/>
                    <a:pt x="341" y="181"/>
                  </a:cubicBezTo>
                  <a:cubicBezTo>
                    <a:pt x="236" y="124"/>
                    <a:pt x="153" y="77"/>
                    <a:pt x="90" y="43"/>
                  </a:cubicBezTo>
                  <a:cubicBezTo>
                    <a:pt x="35" y="15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52"/>
          <p:cNvSpPr txBox="1">
            <a:spLocks noGrp="1"/>
          </p:cNvSpPr>
          <p:nvPr>
            <p:ph type="subTitle" idx="1"/>
          </p:nvPr>
        </p:nvSpPr>
        <p:spPr>
          <a:xfrm>
            <a:off x="260592" y="4196300"/>
            <a:ext cx="35007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7D6"/>
                </a:highlight>
              </a:rPr>
              <a:t>Owner of Bittersweet by </a:t>
            </a:r>
            <a:r>
              <a:rPr lang="en-US" dirty="0" err="1">
                <a:highlight>
                  <a:srgbClr val="FFF7D6"/>
                </a:highlight>
              </a:rPr>
              <a:t>Najla</a:t>
            </a:r>
            <a:endParaRPr lang="en-US" dirty="0">
              <a:highlight>
                <a:srgbClr val="FFF7D6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Najla</a:t>
            </a:r>
            <a:r>
              <a:rPr lang="en-US" dirty="0"/>
              <a:t> </a:t>
            </a:r>
            <a:r>
              <a:rPr lang="en-US" dirty="0" err="1"/>
              <a:t>Bisyir</a:t>
            </a:r>
            <a:r>
              <a:rPr lang="en-US" dirty="0"/>
              <a:t>-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7C4ED-B238-46AA-AC71-11E16E6BB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9" y="354088"/>
            <a:ext cx="4919898" cy="774259"/>
          </a:xfrm>
          <a:prstGeom prst="rect">
            <a:avLst/>
          </a:prstGeom>
        </p:spPr>
      </p:pic>
      <p:sp>
        <p:nvSpPr>
          <p:cNvPr id="1618" name="Google Shape;1618;p52"/>
          <p:cNvSpPr txBox="1">
            <a:spLocks noGrp="1"/>
          </p:cNvSpPr>
          <p:nvPr>
            <p:ph type="title"/>
          </p:nvPr>
        </p:nvSpPr>
        <p:spPr>
          <a:xfrm>
            <a:off x="408979" y="317591"/>
            <a:ext cx="5620721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ENTERPRENEUR INDONESIA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E05C2-BBBD-4A38-8D3C-6EB4045C9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997" y="326894"/>
            <a:ext cx="859611" cy="768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3C2B0-F5E0-4FE2-B433-B37B91C49A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53" r="24779"/>
          <a:stretch/>
        </p:blipFill>
        <p:spPr>
          <a:xfrm>
            <a:off x="759837" y="1488413"/>
            <a:ext cx="2618376" cy="264069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526FD-7413-41FA-84C1-1C0C0BA5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930873">
            <a:off x="2682657" y="1827061"/>
            <a:ext cx="963251" cy="713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36FCB9-C5F0-4791-87C8-5C77B3F689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66" t="44" r="21634" b="-44"/>
          <a:stretch/>
        </p:blipFill>
        <p:spPr>
          <a:xfrm>
            <a:off x="5892502" y="1413425"/>
            <a:ext cx="2796887" cy="2742065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9A7141-8FCF-4E42-BA61-5B6478066C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776" t="13062" r="18244" b="12617"/>
          <a:stretch/>
        </p:blipFill>
        <p:spPr>
          <a:xfrm>
            <a:off x="3855348" y="1991320"/>
            <a:ext cx="1637233" cy="1491815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BBF4DB-11EC-4DD5-92CD-E2FE47EC5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678123" y="1586546"/>
            <a:ext cx="703154" cy="1060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3D898-9459-4E66-B5B3-3D2A28E70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496" y="3184150"/>
            <a:ext cx="388627" cy="442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9332F4-F978-4712-BD48-DB694E8C25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514" y="1718828"/>
            <a:ext cx="288185" cy="3280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16C8A4-05CB-43DA-A450-D9D8EEFE448C}"/>
              </a:ext>
            </a:extLst>
          </p:cNvPr>
          <p:cNvSpPr txBox="1"/>
          <p:nvPr/>
        </p:nvSpPr>
        <p:spPr>
          <a:xfrm>
            <a:off x="2387964" y="36422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ighlight>
                  <a:srgbClr val="FFF7D6"/>
                </a:highlight>
              </a:rPr>
              <a:t>Owner of Bingo Slime</a:t>
            </a:r>
          </a:p>
          <a:p>
            <a:pPr algn="ctr"/>
            <a:r>
              <a:rPr lang="en-US" dirty="0"/>
              <a:t>- Jane Abigail 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0B75A-B29D-4A8E-A8B2-962E159BE737}"/>
              </a:ext>
            </a:extLst>
          </p:cNvPr>
          <p:cNvSpPr txBox="1"/>
          <p:nvPr/>
        </p:nvSpPr>
        <p:spPr>
          <a:xfrm>
            <a:off x="5004945" y="42759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ighlight>
                  <a:srgbClr val="FFF7D6"/>
                </a:highlight>
              </a:rPr>
              <a:t>Owner of Naya Slime</a:t>
            </a:r>
          </a:p>
          <a:p>
            <a:pPr algn="ctr"/>
            <a:r>
              <a:rPr lang="en-US" dirty="0"/>
              <a:t>- </a:t>
            </a:r>
            <a:r>
              <a:rPr lang="en-US" dirty="0" err="1"/>
              <a:t>Almeyda</a:t>
            </a:r>
            <a:r>
              <a:rPr lang="en-US" dirty="0"/>
              <a:t> </a:t>
            </a:r>
            <a:r>
              <a:rPr lang="en-US" dirty="0" err="1"/>
              <a:t>Nayara</a:t>
            </a:r>
            <a:r>
              <a:rPr lang="en-US" dirty="0"/>
              <a:t> -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B3C5FC9-B5CE-4533-8A62-189A3BDE2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694" y="284728"/>
            <a:ext cx="1219306" cy="6462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D4B22-4D5E-4AF6-8228-341C93126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" r="1047"/>
          <a:stretch/>
        </p:blipFill>
        <p:spPr>
          <a:xfrm>
            <a:off x="0" y="138223"/>
            <a:ext cx="9048307" cy="4895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0E6C8-3B52-425F-B847-9121DD76DAFC}"/>
              </a:ext>
            </a:extLst>
          </p:cNvPr>
          <p:cNvSpPr txBox="1"/>
          <p:nvPr/>
        </p:nvSpPr>
        <p:spPr>
          <a:xfrm>
            <a:off x="3349256" y="20507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DA07-C9F9-4AEA-9D07-240B3DBB3B63}"/>
              </a:ext>
            </a:extLst>
          </p:cNvPr>
          <p:cNvSpPr txBox="1"/>
          <p:nvPr/>
        </p:nvSpPr>
        <p:spPr>
          <a:xfrm>
            <a:off x="3157537" y="27849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D6679-CECF-4DC4-955F-ADA5609EE721}"/>
              </a:ext>
            </a:extLst>
          </p:cNvPr>
          <p:cNvSpPr txBox="1"/>
          <p:nvPr/>
        </p:nvSpPr>
        <p:spPr>
          <a:xfrm>
            <a:off x="4380281" y="257175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17257-DCE2-4EAE-A49A-2371F384EF5B}"/>
              </a:ext>
            </a:extLst>
          </p:cNvPr>
          <p:cNvSpPr txBox="1"/>
          <p:nvPr/>
        </p:nvSpPr>
        <p:spPr>
          <a:xfrm>
            <a:off x="3817088" y="32522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642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207F9-B88D-433F-AFBC-B1F06ED9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02" y="2184620"/>
            <a:ext cx="3084843" cy="77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36253-1BFA-4DF6-B859-2B7E2EA37EF8}"/>
              </a:ext>
            </a:extLst>
          </p:cNvPr>
          <p:cNvSpPr txBox="1"/>
          <p:nvPr/>
        </p:nvSpPr>
        <p:spPr>
          <a:xfrm>
            <a:off x="1606404" y="2992696"/>
            <a:ext cx="597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Sebagian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Besar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Siswa-Siswi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SMA Kanaan Tangerang Yang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Mengatakan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Tidak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Pernah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ternyata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Melakukan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Aktivitas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Enterpreneurship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Karena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Sibuk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Dengan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Aktivitas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Sekolah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.</a:t>
            </a:r>
            <a:endParaRPr lang="en-ID" sz="1600" b="1" dirty="0">
              <a:highlight>
                <a:srgbClr val="FFF7D6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04C3A-8300-404C-B684-CDC840E6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51" y="503632"/>
            <a:ext cx="1397189" cy="15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63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4AE1FC-150A-4942-9CA1-95436B4C8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" r="1559" b="-1"/>
          <a:stretch/>
        </p:blipFill>
        <p:spPr>
          <a:xfrm>
            <a:off x="207335" y="413279"/>
            <a:ext cx="8729330" cy="47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41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6303A-A648-4ADB-A87A-E73CB22F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" y="1490510"/>
            <a:ext cx="6071191" cy="3259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B1B5A-C997-4CA8-AB63-37064991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43" y="393860"/>
            <a:ext cx="3084843" cy="77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1685C-E063-4A22-A5E8-2599A005565D}"/>
              </a:ext>
            </a:extLst>
          </p:cNvPr>
          <p:cNvSpPr txBox="1"/>
          <p:nvPr/>
        </p:nvSpPr>
        <p:spPr>
          <a:xfrm>
            <a:off x="6932428" y="1408054"/>
            <a:ext cx="3500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B0604020202020204" charset="0"/>
              </a:rPr>
              <a:t>Sangat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Sering</a:t>
            </a:r>
            <a:r>
              <a:rPr lang="en-US" dirty="0">
                <a:latin typeface="Lato" panose="020B0604020202020204" charset="0"/>
              </a:rPr>
              <a:t> = 4</a:t>
            </a:r>
          </a:p>
          <a:p>
            <a:r>
              <a:rPr lang="en-US" dirty="0" err="1">
                <a:latin typeface="Lato" panose="020B0604020202020204" charset="0"/>
              </a:rPr>
              <a:t>Cukup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Sering</a:t>
            </a:r>
            <a:r>
              <a:rPr lang="en-US" dirty="0">
                <a:latin typeface="Lato" panose="020B0604020202020204" charset="0"/>
              </a:rPr>
              <a:t>  = 14</a:t>
            </a:r>
          </a:p>
          <a:p>
            <a:r>
              <a:rPr lang="en-US" b="1" dirty="0" err="1">
                <a:latin typeface="Lato" panose="020B0604020202020204" charset="0"/>
              </a:rPr>
              <a:t>Jarang</a:t>
            </a:r>
            <a:r>
              <a:rPr lang="en-US" b="1" dirty="0">
                <a:latin typeface="Lato" panose="020B0604020202020204" charset="0"/>
              </a:rPr>
              <a:t>                = 47</a:t>
            </a:r>
          </a:p>
          <a:p>
            <a:r>
              <a:rPr lang="en-ID" dirty="0" err="1">
                <a:latin typeface="Lato" panose="020B0604020202020204" charset="0"/>
              </a:rPr>
              <a:t>Tidak</a:t>
            </a:r>
            <a:r>
              <a:rPr lang="en-ID" dirty="0">
                <a:latin typeface="Lato" panose="020B0604020202020204" charset="0"/>
              </a:rPr>
              <a:t> </a:t>
            </a:r>
            <a:r>
              <a:rPr lang="en-ID" dirty="0" err="1">
                <a:latin typeface="Lato" panose="020B0604020202020204" charset="0"/>
              </a:rPr>
              <a:t>Pernah</a:t>
            </a:r>
            <a:r>
              <a:rPr lang="en-ID" dirty="0">
                <a:latin typeface="Lato" panose="020B0604020202020204" charset="0"/>
              </a:rPr>
              <a:t> = 35</a:t>
            </a:r>
          </a:p>
          <a:p>
            <a:r>
              <a:rPr lang="en-ID" sz="1600" b="1" dirty="0">
                <a:solidFill>
                  <a:srgbClr val="FF0000"/>
                </a:solidFill>
                <a:latin typeface="Lato" panose="020B0604020202020204" charset="0"/>
              </a:rPr>
              <a:t>Total	   =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0C611-3E4E-470A-A0E8-758E40B2DA91}"/>
              </a:ext>
            </a:extLst>
          </p:cNvPr>
          <p:cNvSpPr txBox="1"/>
          <p:nvPr/>
        </p:nvSpPr>
        <p:spPr>
          <a:xfrm>
            <a:off x="5831959" y="3442466"/>
            <a:ext cx="31950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Sebagian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Besar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Siswa-Siswi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SMA Kanaan Tangerang Yang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Mengatakan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Jarang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Melakukan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Aktivitas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Enterpreneurship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bahkan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Tidak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Pernah</a:t>
            </a:r>
            <a:endParaRPr lang="en-ID" sz="1400" b="1" dirty="0">
              <a:highlight>
                <a:srgbClr val="FFF7D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5252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212C4-860A-44FF-9790-01AE08434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" r="814"/>
          <a:stretch/>
        </p:blipFill>
        <p:spPr>
          <a:xfrm>
            <a:off x="0" y="138222"/>
            <a:ext cx="9069572" cy="48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1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0C93C-9EA3-4EA9-BFE9-F1E3D0F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75" y="2288836"/>
            <a:ext cx="3084843" cy="7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90321-99CB-43C0-B880-9BC54E2A93E9}"/>
              </a:ext>
            </a:extLst>
          </p:cNvPr>
          <p:cNvSpPr txBox="1"/>
          <p:nvPr/>
        </p:nvSpPr>
        <p:spPr>
          <a:xfrm>
            <a:off x="1585577" y="3063095"/>
            <a:ext cx="597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Sebagian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Besar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Siswa-Siswi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SMA Kanaan Tangerang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Dominan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Menyukai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Bentuk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Usaha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Online Shop dan Usaha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Langsung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(Buka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Kedai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atau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Toko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)</a:t>
            </a:r>
            <a:endParaRPr lang="en-ID" sz="1600" b="1" dirty="0">
              <a:highlight>
                <a:srgbClr val="FFF7D6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E6C60-807F-4BB1-B46D-F577B9C6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54" y="455937"/>
            <a:ext cx="1219306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8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581A2-0FE0-4CDD-A3AF-D10F0E6F0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" r="814"/>
          <a:stretch/>
        </p:blipFill>
        <p:spPr>
          <a:xfrm>
            <a:off x="0" y="122939"/>
            <a:ext cx="9069572" cy="48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77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7C852-8537-480D-B954-00A89102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98" y="2191964"/>
            <a:ext cx="3084843" cy="77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99E4F-D54D-430D-A7A0-AC12FCCB4165}"/>
              </a:ext>
            </a:extLst>
          </p:cNvPr>
          <p:cNvSpPr txBox="1"/>
          <p:nvPr/>
        </p:nvSpPr>
        <p:spPr>
          <a:xfrm>
            <a:off x="1831458" y="2966223"/>
            <a:ext cx="5481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Sebagian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Siswa-Siswi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SMA Kanaan Tangerang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Dominan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Lebih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Menyukai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Berjualan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Makanan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dan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Minuman</a:t>
            </a:r>
            <a:endParaRPr kumimoji="0" lang="en-ID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7D6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AD640-D5DE-4E4D-B0BE-B1A1DB22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63" y="489149"/>
            <a:ext cx="1389712" cy="15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3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40E2-6E4E-48F4-BA97-11CF9B2B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EE491-1B89-474B-9477-B13BE0D40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1" r="930"/>
          <a:stretch/>
        </p:blipFill>
        <p:spPr>
          <a:xfrm>
            <a:off x="183076" y="404037"/>
            <a:ext cx="8777848" cy="47394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B40AE9-9816-4316-AC65-50A5F7CE8B6F}"/>
              </a:ext>
            </a:extLst>
          </p:cNvPr>
          <p:cNvSpPr txBox="1">
            <a:spLocks/>
          </p:cNvSpPr>
          <p:nvPr/>
        </p:nvSpPr>
        <p:spPr>
          <a:xfrm>
            <a:off x="322213" y="-86452"/>
            <a:ext cx="8499574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mpact"/>
              <a:buNone/>
              <a:defRPr sz="3600" b="1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>
                <a:solidFill>
                  <a:schemeClr val="accent1"/>
                </a:solidFill>
                <a:latin typeface="Comic Sans MS" panose="030F0702030302020204" pitchFamily="66" charset="0"/>
              </a:rPr>
              <a:t>9. Apakah kalian tertarik menjadi seorang enterpreneur?</a:t>
            </a:r>
            <a:endParaRPr lang="en-ID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45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8E3B0-8C11-464F-AA52-8BAC5D41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5" y="1552352"/>
            <a:ext cx="5838079" cy="3131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59553-0624-4C4B-9C17-472B8647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2" y="536574"/>
            <a:ext cx="3084843" cy="774259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87BE0F6-D210-4D31-A8DC-400BC57715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46825" y="1638300"/>
            <a:ext cx="2797175" cy="129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B0604020202020204" charset="0"/>
              </a:rPr>
              <a:t>Sangat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Tertarik</a:t>
            </a:r>
            <a:r>
              <a:rPr lang="en-US" dirty="0">
                <a:latin typeface="Lato" panose="020B0604020202020204" charset="0"/>
              </a:rPr>
              <a:t> = 13</a:t>
            </a:r>
          </a:p>
          <a:p>
            <a:r>
              <a:rPr lang="en-US" b="1" dirty="0" err="1">
                <a:latin typeface="Lato" panose="020B0604020202020204" charset="0"/>
              </a:rPr>
              <a:t>Tertarik</a:t>
            </a:r>
            <a:r>
              <a:rPr lang="en-US" b="1" dirty="0">
                <a:latin typeface="Lato" panose="020B0604020202020204" charset="0"/>
              </a:rPr>
              <a:t>                 = 47</a:t>
            </a:r>
          </a:p>
          <a:p>
            <a:r>
              <a:rPr lang="en-US" dirty="0">
                <a:latin typeface="Lato" panose="020B0604020202020204" charset="0"/>
              </a:rPr>
              <a:t>Kurang </a:t>
            </a:r>
            <a:r>
              <a:rPr lang="en-US" dirty="0" err="1">
                <a:latin typeface="Lato" panose="020B0604020202020204" charset="0"/>
              </a:rPr>
              <a:t>Tertarik</a:t>
            </a:r>
            <a:r>
              <a:rPr lang="en-US" dirty="0">
                <a:latin typeface="Lato" panose="020B0604020202020204" charset="0"/>
              </a:rPr>
              <a:t> = 34</a:t>
            </a:r>
          </a:p>
          <a:p>
            <a:r>
              <a:rPr lang="en-ID" dirty="0" err="1">
                <a:latin typeface="Lato" panose="020B0604020202020204" charset="0"/>
              </a:rPr>
              <a:t>Tidak</a:t>
            </a:r>
            <a:r>
              <a:rPr lang="en-ID" dirty="0">
                <a:latin typeface="Lato" panose="020B0604020202020204" charset="0"/>
              </a:rPr>
              <a:t> </a:t>
            </a:r>
            <a:r>
              <a:rPr lang="en-ID" dirty="0" err="1">
                <a:latin typeface="Lato" panose="020B0604020202020204" charset="0"/>
              </a:rPr>
              <a:t>Tertarik</a:t>
            </a:r>
            <a:r>
              <a:rPr lang="en-ID" dirty="0">
                <a:latin typeface="Lato" panose="020B0604020202020204" charset="0"/>
              </a:rPr>
              <a:t>   = 6</a:t>
            </a:r>
          </a:p>
          <a:p>
            <a:r>
              <a:rPr lang="en-ID" sz="1600" b="1" dirty="0">
                <a:solidFill>
                  <a:srgbClr val="FF0000"/>
                </a:solidFill>
                <a:latin typeface="Lato" panose="020B0604020202020204" charset="0"/>
              </a:rPr>
              <a:t>Total	   = 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FB544-DC03-43FB-AD9A-24070DA4C3AF}"/>
              </a:ext>
            </a:extLst>
          </p:cNvPr>
          <p:cNvSpPr txBox="1"/>
          <p:nvPr/>
        </p:nvSpPr>
        <p:spPr>
          <a:xfrm>
            <a:off x="5831959" y="3442466"/>
            <a:ext cx="31950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Sebagian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Besar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Siswa-Siswi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SMA Kanaan Tangerang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Memilih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Opsi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Tertarik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Enterpreneur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namun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Sebagian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lainnya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juga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kurang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tertarik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highlight>
                  <a:srgbClr val="FFF7D6"/>
                </a:highlight>
              </a:rPr>
              <a:t>.</a:t>
            </a:r>
            <a:endParaRPr lang="en-ID" sz="1400" b="1" dirty="0">
              <a:highlight>
                <a:srgbClr val="FFF7D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2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58"/>
          <p:cNvSpPr txBox="1">
            <a:spLocks noGrp="1"/>
          </p:cNvSpPr>
          <p:nvPr>
            <p:ph type="title"/>
          </p:nvPr>
        </p:nvSpPr>
        <p:spPr>
          <a:xfrm>
            <a:off x="871124" y="632189"/>
            <a:ext cx="5006221" cy="19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Enterpreneur</a:t>
            </a:r>
            <a:endParaRPr dirty="0"/>
          </a:p>
        </p:txBody>
      </p:sp>
      <p:sp>
        <p:nvSpPr>
          <p:cNvPr id="1978" name="Google Shape;1978;p58"/>
          <p:cNvSpPr txBox="1">
            <a:spLocks noGrp="1"/>
          </p:cNvSpPr>
          <p:nvPr>
            <p:ph type="subTitle" idx="1"/>
          </p:nvPr>
        </p:nvSpPr>
        <p:spPr>
          <a:xfrm>
            <a:off x="871669" y="1928199"/>
            <a:ext cx="38589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t"/>
            <a:r>
              <a:rPr lang="en-ID" sz="1800" b="1" i="1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en·tre·pre·neur</a:t>
            </a:r>
            <a:endParaRPr lang="en-ID" sz="1800" b="1" i="1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1979" name="Google Shape;1979;p58"/>
          <p:cNvGrpSpPr/>
          <p:nvPr/>
        </p:nvGrpSpPr>
        <p:grpSpPr>
          <a:xfrm>
            <a:off x="5366023" y="321843"/>
            <a:ext cx="3658950" cy="4548291"/>
            <a:chOff x="5042275" y="3096850"/>
            <a:chExt cx="1473425" cy="1975475"/>
          </a:xfrm>
        </p:grpSpPr>
        <p:sp>
          <p:nvSpPr>
            <p:cNvPr id="1980" name="Google Shape;1980;p58"/>
            <p:cNvSpPr/>
            <p:nvPr/>
          </p:nvSpPr>
          <p:spPr>
            <a:xfrm>
              <a:off x="6017225" y="4478700"/>
              <a:ext cx="282075" cy="282075"/>
            </a:xfrm>
            <a:custGeom>
              <a:avLst/>
              <a:gdLst/>
              <a:ahLst/>
              <a:cxnLst/>
              <a:rect l="l" t="t" r="r" b="b"/>
              <a:pathLst>
                <a:path w="11283" h="11283" extrusionOk="0">
                  <a:moveTo>
                    <a:pt x="7551" y="4889"/>
                  </a:moveTo>
                  <a:cubicBezTo>
                    <a:pt x="7091" y="3854"/>
                    <a:pt x="5880" y="3387"/>
                    <a:pt x="4845" y="3846"/>
                  </a:cubicBezTo>
                  <a:cubicBezTo>
                    <a:pt x="3810" y="4306"/>
                    <a:pt x="3343" y="5517"/>
                    <a:pt x="3802" y="6551"/>
                  </a:cubicBezTo>
                  <a:cubicBezTo>
                    <a:pt x="4262" y="7587"/>
                    <a:pt x="5473" y="8053"/>
                    <a:pt x="6508" y="7594"/>
                  </a:cubicBezTo>
                  <a:cubicBezTo>
                    <a:pt x="7543" y="7135"/>
                    <a:pt x="8010" y="5924"/>
                    <a:pt x="7551" y="4889"/>
                  </a:cubicBezTo>
                  <a:close/>
                  <a:moveTo>
                    <a:pt x="10292" y="4902"/>
                  </a:moveTo>
                  <a:cubicBezTo>
                    <a:pt x="10359" y="5319"/>
                    <a:pt x="10367" y="5738"/>
                    <a:pt x="10323" y="6147"/>
                  </a:cubicBezTo>
                  <a:lnTo>
                    <a:pt x="11283" y="6791"/>
                  </a:lnTo>
                  <a:lnTo>
                    <a:pt x="10595" y="8574"/>
                  </a:lnTo>
                  <a:lnTo>
                    <a:pt x="9452" y="8407"/>
                  </a:lnTo>
                  <a:cubicBezTo>
                    <a:pt x="9211" y="8741"/>
                    <a:pt x="8922" y="9046"/>
                    <a:pt x="8593" y="9310"/>
                  </a:cubicBezTo>
                  <a:lnTo>
                    <a:pt x="8817" y="10443"/>
                  </a:lnTo>
                  <a:lnTo>
                    <a:pt x="7070" y="11217"/>
                  </a:lnTo>
                  <a:lnTo>
                    <a:pt x="6380" y="10292"/>
                  </a:lnTo>
                  <a:cubicBezTo>
                    <a:pt x="5963" y="10358"/>
                    <a:pt x="5544" y="10367"/>
                    <a:pt x="5135" y="10322"/>
                  </a:cubicBezTo>
                  <a:lnTo>
                    <a:pt x="4491" y="11282"/>
                  </a:lnTo>
                  <a:lnTo>
                    <a:pt x="2708" y="10595"/>
                  </a:lnTo>
                  <a:lnTo>
                    <a:pt x="2875" y="9452"/>
                  </a:lnTo>
                  <a:cubicBezTo>
                    <a:pt x="2542" y="9209"/>
                    <a:pt x="2237" y="8922"/>
                    <a:pt x="1972" y="8593"/>
                  </a:cubicBezTo>
                  <a:lnTo>
                    <a:pt x="840" y="8816"/>
                  </a:lnTo>
                  <a:lnTo>
                    <a:pt x="65" y="7069"/>
                  </a:lnTo>
                  <a:lnTo>
                    <a:pt x="990" y="6379"/>
                  </a:lnTo>
                  <a:cubicBezTo>
                    <a:pt x="924" y="5963"/>
                    <a:pt x="915" y="5544"/>
                    <a:pt x="960" y="5134"/>
                  </a:cubicBezTo>
                  <a:lnTo>
                    <a:pt x="1" y="4491"/>
                  </a:lnTo>
                  <a:lnTo>
                    <a:pt x="688" y="2708"/>
                  </a:lnTo>
                  <a:lnTo>
                    <a:pt x="1831" y="2875"/>
                  </a:lnTo>
                  <a:cubicBezTo>
                    <a:pt x="2073" y="2540"/>
                    <a:pt x="2360" y="2236"/>
                    <a:pt x="2689" y="1972"/>
                  </a:cubicBezTo>
                  <a:lnTo>
                    <a:pt x="2466" y="839"/>
                  </a:lnTo>
                  <a:lnTo>
                    <a:pt x="4213" y="64"/>
                  </a:lnTo>
                  <a:lnTo>
                    <a:pt x="4903" y="990"/>
                  </a:lnTo>
                  <a:cubicBezTo>
                    <a:pt x="5319" y="923"/>
                    <a:pt x="5738" y="914"/>
                    <a:pt x="6149" y="959"/>
                  </a:cubicBezTo>
                  <a:lnTo>
                    <a:pt x="6792" y="0"/>
                  </a:lnTo>
                  <a:lnTo>
                    <a:pt x="8575" y="687"/>
                  </a:lnTo>
                  <a:lnTo>
                    <a:pt x="8407" y="1830"/>
                  </a:lnTo>
                  <a:cubicBezTo>
                    <a:pt x="8742" y="2072"/>
                    <a:pt x="9046" y="2359"/>
                    <a:pt x="9311" y="2689"/>
                  </a:cubicBezTo>
                  <a:lnTo>
                    <a:pt x="10443" y="2465"/>
                  </a:lnTo>
                  <a:lnTo>
                    <a:pt x="11218" y="4212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6009275" y="4794425"/>
              <a:ext cx="164350" cy="164350"/>
            </a:xfrm>
            <a:custGeom>
              <a:avLst/>
              <a:gdLst/>
              <a:ahLst/>
              <a:cxnLst/>
              <a:rect l="l" t="t" r="r" b="b"/>
              <a:pathLst>
                <a:path w="6574" h="6574" extrusionOk="0">
                  <a:moveTo>
                    <a:pt x="4399" y="2848"/>
                  </a:moveTo>
                  <a:cubicBezTo>
                    <a:pt x="4132" y="2246"/>
                    <a:pt x="3425" y="1974"/>
                    <a:pt x="2823" y="2242"/>
                  </a:cubicBezTo>
                  <a:cubicBezTo>
                    <a:pt x="2220" y="2509"/>
                    <a:pt x="1948" y="3214"/>
                    <a:pt x="2215" y="3818"/>
                  </a:cubicBezTo>
                  <a:cubicBezTo>
                    <a:pt x="2482" y="4420"/>
                    <a:pt x="3189" y="4693"/>
                    <a:pt x="3791" y="4424"/>
                  </a:cubicBezTo>
                  <a:cubicBezTo>
                    <a:pt x="4395" y="4157"/>
                    <a:pt x="4666" y="3452"/>
                    <a:pt x="4399" y="2848"/>
                  </a:cubicBezTo>
                  <a:close/>
                  <a:moveTo>
                    <a:pt x="5996" y="2856"/>
                  </a:moveTo>
                  <a:cubicBezTo>
                    <a:pt x="6035" y="3099"/>
                    <a:pt x="6040" y="3344"/>
                    <a:pt x="6014" y="3582"/>
                  </a:cubicBezTo>
                  <a:lnTo>
                    <a:pt x="6573" y="3956"/>
                  </a:lnTo>
                  <a:lnTo>
                    <a:pt x="6172" y="4995"/>
                  </a:lnTo>
                  <a:lnTo>
                    <a:pt x="5507" y="4899"/>
                  </a:lnTo>
                  <a:cubicBezTo>
                    <a:pt x="5365" y="5093"/>
                    <a:pt x="5198" y="5271"/>
                    <a:pt x="5007" y="5424"/>
                  </a:cubicBezTo>
                  <a:lnTo>
                    <a:pt x="5137" y="6084"/>
                  </a:lnTo>
                  <a:lnTo>
                    <a:pt x="4119" y="6536"/>
                  </a:lnTo>
                  <a:lnTo>
                    <a:pt x="3717" y="5996"/>
                  </a:lnTo>
                  <a:cubicBezTo>
                    <a:pt x="3474" y="6035"/>
                    <a:pt x="3230" y="6041"/>
                    <a:pt x="2991" y="6014"/>
                  </a:cubicBezTo>
                  <a:lnTo>
                    <a:pt x="2617" y="6573"/>
                  </a:lnTo>
                  <a:lnTo>
                    <a:pt x="1578" y="6172"/>
                  </a:lnTo>
                  <a:lnTo>
                    <a:pt x="1675" y="5507"/>
                  </a:lnTo>
                  <a:cubicBezTo>
                    <a:pt x="1480" y="5366"/>
                    <a:pt x="1303" y="5198"/>
                    <a:pt x="1149" y="5007"/>
                  </a:cubicBezTo>
                  <a:lnTo>
                    <a:pt x="489" y="5137"/>
                  </a:lnTo>
                  <a:lnTo>
                    <a:pt x="38" y="4119"/>
                  </a:lnTo>
                  <a:lnTo>
                    <a:pt x="577" y="3717"/>
                  </a:lnTo>
                  <a:cubicBezTo>
                    <a:pt x="538" y="3474"/>
                    <a:pt x="533" y="3231"/>
                    <a:pt x="559" y="2992"/>
                  </a:cubicBezTo>
                  <a:lnTo>
                    <a:pt x="0" y="2617"/>
                  </a:lnTo>
                  <a:lnTo>
                    <a:pt x="401" y="1578"/>
                  </a:lnTo>
                  <a:lnTo>
                    <a:pt x="1066" y="1675"/>
                  </a:lnTo>
                  <a:cubicBezTo>
                    <a:pt x="1208" y="1481"/>
                    <a:pt x="1375" y="1304"/>
                    <a:pt x="1566" y="1149"/>
                  </a:cubicBezTo>
                  <a:lnTo>
                    <a:pt x="1436" y="489"/>
                  </a:lnTo>
                  <a:lnTo>
                    <a:pt x="2454" y="38"/>
                  </a:lnTo>
                  <a:lnTo>
                    <a:pt x="2856" y="577"/>
                  </a:lnTo>
                  <a:cubicBezTo>
                    <a:pt x="3099" y="538"/>
                    <a:pt x="3343" y="534"/>
                    <a:pt x="3582" y="560"/>
                  </a:cubicBezTo>
                  <a:lnTo>
                    <a:pt x="3956" y="0"/>
                  </a:lnTo>
                  <a:lnTo>
                    <a:pt x="4995" y="401"/>
                  </a:lnTo>
                  <a:lnTo>
                    <a:pt x="4898" y="1067"/>
                  </a:lnTo>
                  <a:cubicBezTo>
                    <a:pt x="5093" y="1208"/>
                    <a:pt x="5270" y="1375"/>
                    <a:pt x="5424" y="1567"/>
                  </a:cubicBezTo>
                  <a:lnTo>
                    <a:pt x="6084" y="1437"/>
                  </a:lnTo>
                  <a:lnTo>
                    <a:pt x="6535" y="2455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5489250" y="3097475"/>
              <a:ext cx="694350" cy="1466900"/>
            </a:xfrm>
            <a:custGeom>
              <a:avLst/>
              <a:gdLst/>
              <a:ahLst/>
              <a:cxnLst/>
              <a:rect l="l" t="t" r="r" b="b"/>
              <a:pathLst>
                <a:path w="27774" h="58676" extrusionOk="0">
                  <a:moveTo>
                    <a:pt x="24528" y="1"/>
                  </a:moveTo>
                  <a:cubicBezTo>
                    <a:pt x="24528" y="1"/>
                    <a:pt x="24378" y="4"/>
                    <a:pt x="24086" y="5"/>
                  </a:cubicBezTo>
                  <a:cubicBezTo>
                    <a:pt x="23792" y="6"/>
                    <a:pt x="23357" y="8"/>
                    <a:pt x="22787" y="9"/>
                  </a:cubicBezTo>
                  <a:cubicBezTo>
                    <a:pt x="22216" y="10"/>
                    <a:pt x="21508" y="11"/>
                    <a:pt x="20674" y="12"/>
                  </a:cubicBezTo>
                  <a:cubicBezTo>
                    <a:pt x="20651" y="13"/>
                    <a:pt x="20628" y="13"/>
                    <a:pt x="20606" y="13"/>
                  </a:cubicBezTo>
                  <a:cubicBezTo>
                    <a:pt x="20561" y="13"/>
                    <a:pt x="20515" y="12"/>
                    <a:pt x="20470" y="12"/>
                  </a:cubicBezTo>
                  <a:cubicBezTo>
                    <a:pt x="20325" y="12"/>
                    <a:pt x="20178" y="19"/>
                    <a:pt x="20038" y="81"/>
                  </a:cubicBezTo>
                  <a:cubicBezTo>
                    <a:pt x="19833" y="163"/>
                    <a:pt x="19648" y="320"/>
                    <a:pt x="19535" y="529"/>
                  </a:cubicBezTo>
                  <a:cubicBezTo>
                    <a:pt x="19477" y="632"/>
                    <a:pt x="19437" y="747"/>
                    <a:pt x="19416" y="868"/>
                  </a:cubicBezTo>
                  <a:cubicBezTo>
                    <a:pt x="19394" y="987"/>
                    <a:pt x="19402" y="1113"/>
                    <a:pt x="19401" y="1241"/>
                  </a:cubicBezTo>
                  <a:cubicBezTo>
                    <a:pt x="19401" y="1370"/>
                    <a:pt x="19401" y="1499"/>
                    <a:pt x="19401" y="1631"/>
                  </a:cubicBezTo>
                  <a:cubicBezTo>
                    <a:pt x="19401" y="1762"/>
                    <a:pt x="19407" y="1899"/>
                    <a:pt x="19376" y="2033"/>
                  </a:cubicBezTo>
                  <a:cubicBezTo>
                    <a:pt x="19319" y="2303"/>
                    <a:pt x="19153" y="2559"/>
                    <a:pt x="18905" y="2714"/>
                  </a:cubicBezTo>
                  <a:cubicBezTo>
                    <a:pt x="18782" y="2791"/>
                    <a:pt x="18639" y="2844"/>
                    <a:pt x="18490" y="2861"/>
                  </a:cubicBezTo>
                  <a:cubicBezTo>
                    <a:pt x="18425" y="2867"/>
                    <a:pt x="18360" y="2868"/>
                    <a:pt x="18296" y="2868"/>
                  </a:cubicBezTo>
                  <a:cubicBezTo>
                    <a:pt x="18231" y="2868"/>
                    <a:pt x="18167" y="2867"/>
                    <a:pt x="18102" y="2867"/>
                  </a:cubicBezTo>
                  <a:cubicBezTo>
                    <a:pt x="18082" y="2867"/>
                    <a:pt x="18062" y="2867"/>
                    <a:pt x="18042" y="2867"/>
                  </a:cubicBezTo>
                  <a:cubicBezTo>
                    <a:pt x="17440" y="2868"/>
                    <a:pt x="16808" y="2868"/>
                    <a:pt x="16148" y="2868"/>
                  </a:cubicBezTo>
                  <a:cubicBezTo>
                    <a:pt x="14828" y="2869"/>
                    <a:pt x="13394" y="2869"/>
                    <a:pt x="11853" y="2870"/>
                  </a:cubicBezTo>
                  <a:lnTo>
                    <a:pt x="10378" y="2870"/>
                  </a:lnTo>
                  <a:cubicBezTo>
                    <a:pt x="10365" y="2870"/>
                    <a:pt x="10352" y="2870"/>
                    <a:pt x="10339" y="2870"/>
                  </a:cubicBezTo>
                  <a:cubicBezTo>
                    <a:pt x="10251" y="2870"/>
                    <a:pt x="10159" y="2862"/>
                    <a:pt x="10071" y="2840"/>
                  </a:cubicBezTo>
                  <a:cubicBezTo>
                    <a:pt x="9869" y="2790"/>
                    <a:pt x="9682" y="2675"/>
                    <a:pt x="9545" y="2514"/>
                  </a:cubicBezTo>
                  <a:cubicBezTo>
                    <a:pt x="9405" y="2356"/>
                    <a:pt x="9315" y="2153"/>
                    <a:pt x="9288" y="1941"/>
                  </a:cubicBezTo>
                  <a:cubicBezTo>
                    <a:pt x="9273" y="1834"/>
                    <a:pt x="9277" y="1728"/>
                    <a:pt x="9277" y="1623"/>
                  </a:cubicBezTo>
                  <a:cubicBezTo>
                    <a:pt x="9277" y="1518"/>
                    <a:pt x="9277" y="1413"/>
                    <a:pt x="9277" y="1307"/>
                  </a:cubicBezTo>
                  <a:cubicBezTo>
                    <a:pt x="9274" y="1094"/>
                    <a:pt x="9292" y="880"/>
                    <a:pt x="9213" y="683"/>
                  </a:cubicBezTo>
                  <a:cubicBezTo>
                    <a:pt x="9144" y="485"/>
                    <a:pt x="9009" y="310"/>
                    <a:pt x="8836" y="189"/>
                  </a:cubicBezTo>
                  <a:cubicBezTo>
                    <a:pt x="8674" y="77"/>
                    <a:pt x="8480" y="20"/>
                    <a:pt x="8279" y="20"/>
                  </a:cubicBezTo>
                  <a:cubicBezTo>
                    <a:pt x="8262" y="20"/>
                    <a:pt x="8245" y="20"/>
                    <a:pt x="8228" y="21"/>
                  </a:cubicBezTo>
                  <a:lnTo>
                    <a:pt x="3353" y="21"/>
                  </a:lnTo>
                  <a:cubicBezTo>
                    <a:pt x="3337" y="21"/>
                    <a:pt x="3321" y="21"/>
                    <a:pt x="3305" y="21"/>
                  </a:cubicBezTo>
                  <a:cubicBezTo>
                    <a:pt x="2839" y="21"/>
                    <a:pt x="2366" y="95"/>
                    <a:pt x="1932" y="291"/>
                  </a:cubicBezTo>
                  <a:cubicBezTo>
                    <a:pt x="1483" y="490"/>
                    <a:pt x="1074" y="793"/>
                    <a:pt x="750" y="1176"/>
                  </a:cubicBezTo>
                  <a:cubicBezTo>
                    <a:pt x="427" y="1560"/>
                    <a:pt x="196" y="2028"/>
                    <a:pt x="80" y="2527"/>
                  </a:cubicBezTo>
                  <a:cubicBezTo>
                    <a:pt x="47" y="2651"/>
                    <a:pt x="38" y="2780"/>
                    <a:pt x="15" y="2906"/>
                  </a:cubicBezTo>
                  <a:cubicBezTo>
                    <a:pt x="9" y="3014"/>
                    <a:pt x="4" y="3122"/>
                    <a:pt x="0" y="3230"/>
                  </a:cubicBezTo>
                  <a:lnTo>
                    <a:pt x="0" y="24394"/>
                  </a:lnTo>
                  <a:cubicBezTo>
                    <a:pt x="0" y="24677"/>
                    <a:pt x="0" y="24953"/>
                    <a:pt x="0" y="25238"/>
                  </a:cubicBezTo>
                  <a:cubicBezTo>
                    <a:pt x="0" y="26092"/>
                    <a:pt x="0" y="26964"/>
                    <a:pt x="0" y="27832"/>
                  </a:cubicBezTo>
                  <a:lnTo>
                    <a:pt x="0" y="55335"/>
                  </a:lnTo>
                  <a:cubicBezTo>
                    <a:pt x="2" y="55682"/>
                    <a:pt x="24" y="56028"/>
                    <a:pt x="131" y="56360"/>
                  </a:cubicBezTo>
                  <a:cubicBezTo>
                    <a:pt x="338" y="57054"/>
                    <a:pt x="783" y="57679"/>
                    <a:pt x="1386" y="58092"/>
                  </a:cubicBezTo>
                  <a:cubicBezTo>
                    <a:pt x="1940" y="58475"/>
                    <a:pt x="2605" y="58666"/>
                    <a:pt x="3277" y="58666"/>
                  </a:cubicBezTo>
                  <a:cubicBezTo>
                    <a:pt x="3336" y="58666"/>
                    <a:pt x="3395" y="58664"/>
                    <a:pt x="3455" y="58661"/>
                  </a:cubicBezTo>
                  <a:cubicBezTo>
                    <a:pt x="4190" y="58662"/>
                    <a:pt x="4923" y="58662"/>
                    <a:pt x="5654" y="58663"/>
                  </a:cubicBezTo>
                  <a:cubicBezTo>
                    <a:pt x="7116" y="58664"/>
                    <a:pt x="8567" y="58665"/>
                    <a:pt x="10008" y="58666"/>
                  </a:cubicBezTo>
                  <a:cubicBezTo>
                    <a:pt x="12891" y="58668"/>
                    <a:pt x="15731" y="58669"/>
                    <a:pt x="18521" y="58671"/>
                  </a:cubicBezTo>
                  <a:cubicBezTo>
                    <a:pt x="19917" y="58672"/>
                    <a:pt x="21300" y="58674"/>
                    <a:pt x="22670" y="58675"/>
                  </a:cubicBezTo>
                  <a:cubicBezTo>
                    <a:pt x="22766" y="58674"/>
                    <a:pt x="22863" y="58674"/>
                    <a:pt x="22960" y="58674"/>
                  </a:cubicBezTo>
                  <a:cubicBezTo>
                    <a:pt x="23259" y="58674"/>
                    <a:pt x="23559" y="58676"/>
                    <a:pt x="23858" y="58676"/>
                  </a:cubicBezTo>
                  <a:cubicBezTo>
                    <a:pt x="24144" y="58676"/>
                    <a:pt x="24429" y="58674"/>
                    <a:pt x="24711" y="58666"/>
                  </a:cubicBezTo>
                  <a:cubicBezTo>
                    <a:pt x="25381" y="58634"/>
                    <a:pt x="26026" y="58370"/>
                    <a:pt x="26542" y="57956"/>
                  </a:cubicBezTo>
                  <a:cubicBezTo>
                    <a:pt x="26797" y="57745"/>
                    <a:pt x="27020" y="57498"/>
                    <a:pt x="27203" y="57224"/>
                  </a:cubicBezTo>
                  <a:cubicBezTo>
                    <a:pt x="27387" y="56950"/>
                    <a:pt x="27516" y="56645"/>
                    <a:pt x="27608" y="56331"/>
                  </a:cubicBezTo>
                  <a:cubicBezTo>
                    <a:pt x="27706" y="56017"/>
                    <a:pt x="27726" y="55689"/>
                    <a:pt x="27730" y="55362"/>
                  </a:cubicBezTo>
                  <a:cubicBezTo>
                    <a:pt x="27730" y="55032"/>
                    <a:pt x="27730" y="54703"/>
                    <a:pt x="27730" y="54374"/>
                  </a:cubicBezTo>
                  <a:cubicBezTo>
                    <a:pt x="27731" y="53062"/>
                    <a:pt x="27732" y="51765"/>
                    <a:pt x="27732" y="50484"/>
                  </a:cubicBezTo>
                  <a:cubicBezTo>
                    <a:pt x="27738" y="40232"/>
                    <a:pt x="27743" y="31000"/>
                    <a:pt x="27748" y="23246"/>
                  </a:cubicBezTo>
                  <a:cubicBezTo>
                    <a:pt x="27755" y="15493"/>
                    <a:pt x="27761" y="9218"/>
                    <a:pt x="27765" y="4881"/>
                  </a:cubicBezTo>
                  <a:cubicBezTo>
                    <a:pt x="27766" y="4338"/>
                    <a:pt x="27767" y="3827"/>
                    <a:pt x="27768" y="3347"/>
                  </a:cubicBezTo>
                  <a:cubicBezTo>
                    <a:pt x="27774" y="2867"/>
                    <a:pt x="27689" y="2420"/>
                    <a:pt x="27530" y="2035"/>
                  </a:cubicBezTo>
                  <a:cubicBezTo>
                    <a:pt x="27374" y="1650"/>
                    <a:pt x="27155" y="1327"/>
                    <a:pt x="26918" y="1069"/>
                  </a:cubicBezTo>
                  <a:cubicBezTo>
                    <a:pt x="26681" y="811"/>
                    <a:pt x="26430" y="608"/>
                    <a:pt x="26183" y="468"/>
                  </a:cubicBezTo>
                  <a:cubicBezTo>
                    <a:pt x="25693" y="173"/>
                    <a:pt x="25257" y="76"/>
                    <a:pt x="24969" y="39"/>
                  </a:cubicBezTo>
                  <a:cubicBezTo>
                    <a:pt x="24825" y="10"/>
                    <a:pt x="24714" y="17"/>
                    <a:pt x="24640" y="9"/>
                  </a:cubicBezTo>
                  <a:cubicBezTo>
                    <a:pt x="24566" y="4"/>
                    <a:pt x="24528" y="1"/>
                    <a:pt x="245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5489250" y="3096850"/>
              <a:ext cx="696050" cy="1467525"/>
            </a:xfrm>
            <a:custGeom>
              <a:avLst/>
              <a:gdLst/>
              <a:ahLst/>
              <a:cxnLst/>
              <a:rect l="l" t="t" r="r" b="b"/>
              <a:pathLst>
                <a:path w="27842" h="58701" extrusionOk="0">
                  <a:moveTo>
                    <a:pt x="3383" y="1"/>
                  </a:moveTo>
                  <a:cubicBezTo>
                    <a:pt x="2916" y="1"/>
                    <a:pt x="2434" y="76"/>
                    <a:pt x="1995" y="274"/>
                  </a:cubicBezTo>
                  <a:cubicBezTo>
                    <a:pt x="1537" y="476"/>
                    <a:pt x="1121" y="785"/>
                    <a:pt x="790" y="1175"/>
                  </a:cubicBezTo>
                  <a:cubicBezTo>
                    <a:pt x="461" y="1567"/>
                    <a:pt x="225" y="2043"/>
                    <a:pt x="106" y="2552"/>
                  </a:cubicBezTo>
                  <a:cubicBezTo>
                    <a:pt x="73" y="2677"/>
                    <a:pt x="62" y="2809"/>
                    <a:pt x="40" y="2938"/>
                  </a:cubicBezTo>
                  <a:cubicBezTo>
                    <a:pt x="33" y="3069"/>
                    <a:pt x="23" y="3202"/>
                    <a:pt x="21" y="3333"/>
                  </a:cubicBezTo>
                  <a:cubicBezTo>
                    <a:pt x="21" y="3594"/>
                    <a:pt x="21" y="3857"/>
                    <a:pt x="21" y="4121"/>
                  </a:cubicBezTo>
                  <a:cubicBezTo>
                    <a:pt x="20" y="6233"/>
                    <a:pt x="18" y="8431"/>
                    <a:pt x="17" y="10706"/>
                  </a:cubicBezTo>
                  <a:cubicBezTo>
                    <a:pt x="14" y="15257"/>
                    <a:pt x="13" y="20119"/>
                    <a:pt x="10" y="25236"/>
                  </a:cubicBezTo>
                  <a:cubicBezTo>
                    <a:pt x="8" y="30353"/>
                    <a:pt x="6" y="35725"/>
                    <a:pt x="4" y="41294"/>
                  </a:cubicBezTo>
                  <a:cubicBezTo>
                    <a:pt x="3" y="44078"/>
                    <a:pt x="2" y="46911"/>
                    <a:pt x="1" y="49787"/>
                  </a:cubicBezTo>
                  <a:cubicBezTo>
                    <a:pt x="1" y="51226"/>
                    <a:pt x="1" y="52674"/>
                    <a:pt x="0" y="54132"/>
                  </a:cubicBezTo>
                  <a:cubicBezTo>
                    <a:pt x="0" y="54496"/>
                    <a:pt x="0" y="54862"/>
                    <a:pt x="0" y="55227"/>
                  </a:cubicBezTo>
                  <a:cubicBezTo>
                    <a:pt x="0" y="55592"/>
                    <a:pt x="21" y="55972"/>
                    <a:pt x="136" y="56326"/>
                  </a:cubicBezTo>
                  <a:cubicBezTo>
                    <a:pt x="349" y="57039"/>
                    <a:pt x="805" y="57681"/>
                    <a:pt x="1424" y="58106"/>
                  </a:cubicBezTo>
                  <a:cubicBezTo>
                    <a:pt x="1990" y="58498"/>
                    <a:pt x="2682" y="58695"/>
                    <a:pt x="3361" y="58695"/>
                  </a:cubicBezTo>
                  <a:cubicBezTo>
                    <a:pt x="3421" y="58695"/>
                    <a:pt x="3481" y="58693"/>
                    <a:pt x="3540" y="58690"/>
                  </a:cubicBezTo>
                  <a:cubicBezTo>
                    <a:pt x="4274" y="58690"/>
                    <a:pt x="5004" y="58691"/>
                    <a:pt x="5733" y="58691"/>
                  </a:cubicBezTo>
                  <a:cubicBezTo>
                    <a:pt x="7192" y="58692"/>
                    <a:pt x="8639" y="58693"/>
                    <a:pt x="10077" y="58693"/>
                  </a:cubicBezTo>
                  <a:cubicBezTo>
                    <a:pt x="12952" y="58695"/>
                    <a:pt x="15785" y="58696"/>
                    <a:pt x="18568" y="58698"/>
                  </a:cubicBezTo>
                  <a:cubicBezTo>
                    <a:pt x="19960" y="58699"/>
                    <a:pt x="21340" y="58699"/>
                    <a:pt x="22706" y="58700"/>
                  </a:cubicBezTo>
                  <a:cubicBezTo>
                    <a:pt x="22803" y="58699"/>
                    <a:pt x="22900" y="58699"/>
                    <a:pt x="22996" y="58699"/>
                  </a:cubicBezTo>
                  <a:cubicBezTo>
                    <a:pt x="23295" y="58699"/>
                    <a:pt x="23594" y="58701"/>
                    <a:pt x="23892" y="58701"/>
                  </a:cubicBezTo>
                  <a:cubicBezTo>
                    <a:pt x="24177" y="58701"/>
                    <a:pt x="24462" y="58699"/>
                    <a:pt x="24749" y="58691"/>
                  </a:cubicBezTo>
                  <a:cubicBezTo>
                    <a:pt x="25435" y="58657"/>
                    <a:pt x="26097" y="58386"/>
                    <a:pt x="26625" y="57962"/>
                  </a:cubicBezTo>
                  <a:cubicBezTo>
                    <a:pt x="26886" y="57745"/>
                    <a:pt x="27114" y="57492"/>
                    <a:pt x="27302" y="57211"/>
                  </a:cubicBezTo>
                  <a:cubicBezTo>
                    <a:pt x="27490" y="56931"/>
                    <a:pt x="27623" y="56617"/>
                    <a:pt x="27716" y="56296"/>
                  </a:cubicBezTo>
                  <a:cubicBezTo>
                    <a:pt x="27816" y="55974"/>
                    <a:pt x="27838" y="55634"/>
                    <a:pt x="27841" y="55304"/>
                  </a:cubicBezTo>
                  <a:lnTo>
                    <a:pt x="27841" y="54319"/>
                  </a:lnTo>
                  <a:cubicBezTo>
                    <a:pt x="27841" y="53009"/>
                    <a:pt x="27841" y="51714"/>
                    <a:pt x="27841" y="50435"/>
                  </a:cubicBezTo>
                  <a:cubicBezTo>
                    <a:pt x="27839" y="40203"/>
                    <a:pt x="27838" y="30987"/>
                    <a:pt x="27836" y="23248"/>
                  </a:cubicBezTo>
                  <a:cubicBezTo>
                    <a:pt x="27832" y="15509"/>
                    <a:pt x="27828" y="9246"/>
                    <a:pt x="27825" y="4917"/>
                  </a:cubicBezTo>
                  <a:cubicBezTo>
                    <a:pt x="27825" y="4376"/>
                    <a:pt x="27824" y="3865"/>
                    <a:pt x="27824" y="3386"/>
                  </a:cubicBezTo>
                  <a:cubicBezTo>
                    <a:pt x="27828" y="2904"/>
                    <a:pt x="27741" y="2452"/>
                    <a:pt x="27580" y="2066"/>
                  </a:cubicBezTo>
                  <a:cubicBezTo>
                    <a:pt x="27421" y="1679"/>
                    <a:pt x="27200" y="1355"/>
                    <a:pt x="26961" y="1096"/>
                  </a:cubicBezTo>
                  <a:cubicBezTo>
                    <a:pt x="26722" y="838"/>
                    <a:pt x="26469" y="636"/>
                    <a:pt x="26220" y="495"/>
                  </a:cubicBezTo>
                  <a:cubicBezTo>
                    <a:pt x="25727" y="202"/>
                    <a:pt x="25289" y="109"/>
                    <a:pt x="25002" y="75"/>
                  </a:cubicBezTo>
                  <a:cubicBezTo>
                    <a:pt x="24858" y="48"/>
                    <a:pt x="24746" y="56"/>
                    <a:pt x="24672" y="49"/>
                  </a:cubicBezTo>
                  <a:cubicBezTo>
                    <a:pt x="24598" y="46"/>
                    <a:pt x="24561" y="46"/>
                    <a:pt x="24561" y="46"/>
                  </a:cubicBezTo>
                  <a:lnTo>
                    <a:pt x="24561" y="46"/>
                  </a:lnTo>
                  <a:cubicBezTo>
                    <a:pt x="24561" y="46"/>
                    <a:pt x="24598" y="49"/>
                    <a:pt x="24672" y="54"/>
                  </a:cubicBezTo>
                  <a:cubicBezTo>
                    <a:pt x="24745" y="62"/>
                    <a:pt x="24857" y="55"/>
                    <a:pt x="25000" y="84"/>
                  </a:cubicBezTo>
                  <a:cubicBezTo>
                    <a:pt x="25287" y="121"/>
                    <a:pt x="25722" y="217"/>
                    <a:pt x="26211" y="511"/>
                  </a:cubicBezTo>
                  <a:cubicBezTo>
                    <a:pt x="26457" y="652"/>
                    <a:pt x="26708" y="854"/>
                    <a:pt x="26944" y="1112"/>
                  </a:cubicBezTo>
                  <a:cubicBezTo>
                    <a:pt x="27180" y="1369"/>
                    <a:pt x="27398" y="1692"/>
                    <a:pt x="27555" y="2077"/>
                  </a:cubicBezTo>
                  <a:cubicBezTo>
                    <a:pt x="27713" y="2460"/>
                    <a:pt x="27797" y="2907"/>
                    <a:pt x="27792" y="3386"/>
                  </a:cubicBezTo>
                  <a:cubicBezTo>
                    <a:pt x="27791" y="3865"/>
                    <a:pt x="27791" y="4376"/>
                    <a:pt x="27790" y="4917"/>
                  </a:cubicBezTo>
                  <a:cubicBezTo>
                    <a:pt x="27785" y="9246"/>
                    <a:pt x="27779" y="15509"/>
                    <a:pt x="27771" y="23248"/>
                  </a:cubicBezTo>
                  <a:cubicBezTo>
                    <a:pt x="27767" y="30987"/>
                    <a:pt x="27762" y="40203"/>
                    <a:pt x="27756" y="50435"/>
                  </a:cubicBezTo>
                  <a:cubicBezTo>
                    <a:pt x="27756" y="51714"/>
                    <a:pt x="27755" y="53009"/>
                    <a:pt x="27755" y="54319"/>
                  </a:cubicBezTo>
                  <a:cubicBezTo>
                    <a:pt x="27755" y="54646"/>
                    <a:pt x="27755" y="54975"/>
                    <a:pt x="27754" y="55304"/>
                  </a:cubicBezTo>
                  <a:cubicBezTo>
                    <a:pt x="27750" y="55631"/>
                    <a:pt x="27729" y="55958"/>
                    <a:pt x="27632" y="56272"/>
                  </a:cubicBezTo>
                  <a:cubicBezTo>
                    <a:pt x="27542" y="56585"/>
                    <a:pt x="27412" y="56890"/>
                    <a:pt x="27228" y="57163"/>
                  </a:cubicBezTo>
                  <a:cubicBezTo>
                    <a:pt x="27046" y="57436"/>
                    <a:pt x="26823" y="57683"/>
                    <a:pt x="26569" y="57894"/>
                  </a:cubicBezTo>
                  <a:cubicBezTo>
                    <a:pt x="26055" y="58307"/>
                    <a:pt x="25411" y="58569"/>
                    <a:pt x="24743" y="58602"/>
                  </a:cubicBezTo>
                  <a:cubicBezTo>
                    <a:pt x="24458" y="58610"/>
                    <a:pt x="24170" y="58613"/>
                    <a:pt x="23881" y="58613"/>
                  </a:cubicBezTo>
                  <a:cubicBezTo>
                    <a:pt x="23568" y="58613"/>
                    <a:pt x="23254" y="58610"/>
                    <a:pt x="22940" y="58610"/>
                  </a:cubicBezTo>
                  <a:cubicBezTo>
                    <a:pt x="22862" y="58610"/>
                    <a:pt x="22784" y="58610"/>
                    <a:pt x="22706" y="58611"/>
                  </a:cubicBezTo>
                  <a:cubicBezTo>
                    <a:pt x="21340" y="58610"/>
                    <a:pt x="19960" y="58609"/>
                    <a:pt x="18568" y="58608"/>
                  </a:cubicBezTo>
                  <a:cubicBezTo>
                    <a:pt x="15785" y="58606"/>
                    <a:pt x="12952" y="58604"/>
                    <a:pt x="10077" y="58602"/>
                  </a:cubicBezTo>
                  <a:cubicBezTo>
                    <a:pt x="8639" y="58601"/>
                    <a:pt x="7192" y="58600"/>
                    <a:pt x="5733" y="58599"/>
                  </a:cubicBezTo>
                  <a:cubicBezTo>
                    <a:pt x="5005" y="58599"/>
                    <a:pt x="4274" y="58598"/>
                    <a:pt x="3540" y="58598"/>
                  </a:cubicBezTo>
                  <a:cubicBezTo>
                    <a:pt x="3482" y="58601"/>
                    <a:pt x="3424" y="58603"/>
                    <a:pt x="3366" y="58603"/>
                  </a:cubicBezTo>
                  <a:cubicBezTo>
                    <a:pt x="2694" y="58603"/>
                    <a:pt x="2030" y="58412"/>
                    <a:pt x="1476" y="58030"/>
                  </a:cubicBezTo>
                  <a:cubicBezTo>
                    <a:pt x="875" y="57617"/>
                    <a:pt x="431" y="56993"/>
                    <a:pt x="224" y="56301"/>
                  </a:cubicBezTo>
                  <a:cubicBezTo>
                    <a:pt x="113" y="55954"/>
                    <a:pt x="92" y="55591"/>
                    <a:pt x="92" y="55227"/>
                  </a:cubicBezTo>
                  <a:cubicBezTo>
                    <a:pt x="92" y="54862"/>
                    <a:pt x="92" y="54496"/>
                    <a:pt x="92" y="54132"/>
                  </a:cubicBezTo>
                  <a:cubicBezTo>
                    <a:pt x="93" y="52674"/>
                    <a:pt x="93" y="51226"/>
                    <a:pt x="93" y="49787"/>
                  </a:cubicBezTo>
                  <a:cubicBezTo>
                    <a:pt x="93" y="46911"/>
                    <a:pt x="94" y="44078"/>
                    <a:pt x="94" y="41294"/>
                  </a:cubicBezTo>
                  <a:cubicBezTo>
                    <a:pt x="94" y="35725"/>
                    <a:pt x="94" y="30353"/>
                    <a:pt x="95" y="25236"/>
                  </a:cubicBezTo>
                  <a:cubicBezTo>
                    <a:pt x="94" y="20119"/>
                    <a:pt x="94" y="15257"/>
                    <a:pt x="93" y="10706"/>
                  </a:cubicBezTo>
                  <a:cubicBezTo>
                    <a:pt x="93" y="8431"/>
                    <a:pt x="92" y="6233"/>
                    <a:pt x="92" y="4121"/>
                  </a:cubicBezTo>
                  <a:cubicBezTo>
                    <a:pt x="92" y="3857"/>
                    <a:pt x="91" y="3594"/>
                    <a:pt x="91" y="3333"/>
                  </a:cubicBezTo>
                  <a:cubicBezTo>
                    <a:pt x="93" y="3202"/>
                    <a:pt x="103" y="3075"/>
                    <a:pt x="109" y="2945"/>
                  </a:cubicBezTo>
                  <a:cubicBezTo>
                    <a:pt x="131" y="2820"/>
                    <a:pt x="141" y="2691"/>
                    <a:pt x="174" y="2567"/>
                  </a:cubicBezTo>
                  <a:cubicBezTo>
                    <a:pt x="289" y="2069"/>
                    <a:pt x="520" y="1603"/>
                    <a:pt x="841" y="1218"/>
                  </a:cubicBezTo>
                  <a:cubicBezTo>
                    <a:pt x="1166" y="836"/>
                    <a:pt x="1573" y="533"/>
                    <a:pt x="2021" y="335"/>
                  </a:cubicBezTo>
                  <a:cubicBezTo>
                    <a:pt x="2455" y="139"/>
                    <a:pt x="2926" y="66"/>
                    <a:pt x="3390" y="66"/>
                  </a:cubicBezTo>
                  <a:cubicBezTo>
                    <a:pt x="3406" y="66"/>
                    <a:pt x="3423" y="66"/>
                    <a:pt x="3439" y="66"/>
                  </a:cubicBezTo>
                  <a:lnTo>
                    <a:pt x="8301" y="66"/>
                  </a:lnTo>
                  <a:cubicBezTo>
                    <a:pt x="8318" y="65"/>
                    <a:pt x="8335" y="65"/>
                    <a:pt x="8352" y="65"/>
                  </a:cubicBezTo>
                  <a:cubicBezTo>
                    <a:pt x="8552" y="65"/>
                    <a:pt x="8745" y="122"/>
                    <a:pt x="8907" y="234"/>
                  </a:cubicBezTo>
                  <a:cubicBezTo>
                    <a:pt x="9081" y="355"/>
                    <a:pt x="9215" y="529"/>
                    <a:pt x="9284" y="727"/>
                  </a:cubicBezTo>
                  <a:cubicBezTo>
                    <a:pt x="9363" y="923"/>
                    <a:pt x="9345" y="1137"/>
                    <a:pt x="9347" y="1349"/>
                  </a:cubicBezTo>
                  <a:cubicBezTo>
                    <a:pt x="9347" y="1455"/>
                    <a:pt x="9347" y="1560"/>
                    <a:pt x="9347" y="1665"/>
                  </a:cubicBezTo>
                  <a:cubicBezTo>
                    <a:pt x="9348" y="1769"/>
                    <a:pt x="9344" y="1875"/>
                    <a:pt x="9359" y="1982"/>
                  </a:cubicBezTo>
                  <a:cubicBezTo>
                    <a:pt x="9386" y="2194"/>
                    <a:pt x="9476" y="2396"/>
                    <a:pt x="9615" y="2554"/>
                  </a:cubicBezTo>
                  <a:cubicBezTo>
                    <a:pt x="9751" y="2715"/>
                    <a:pt x="9938" y="2830"/>
                    <a:pt x="10140" y="2880"/>
                  </a:cubicBezTo>
                  <a:cubicBezTo>
                    <a:pt x="10230" y="2902"/>
                    <a:pt x="10326" y="2910"/>
                    <a:pt x="10417" y="2910"/>
                  </a:cubicBezTo>
                  <a:cubicBezTo>
                    <a:pt x="10427" y="2910"/>
                    <a:pt x="10436" y="2910"/>
                    <a:pt x="10446" y="2910"/>
                  </a:cubicBezTo>
                  <a:lnTo>
                    <a:pt x="11918" y="2910"/>
                  </a:lnTo>
                  <a:cubicBezTo>
                    <a:pt x="13455" y="2909"/>
                    <a:pt x="14885" y="2909"/>
                    <a:pt x="16201" y="2908"/>
                  </a:cubicBezTo>
                  <a:cubicBezTo>
                    <a:pt x="16860" y="2908"/>
                    <a:pt x="17490" y="2907"/>
                    <a:pt x="18091" y="2907"/>
                  </a:cubicBezTo>
                  <a:cubicBezTo>
                    <a:pt x="18113" y="2907"/>
                    <a:pt x="18135" y="2907"/>
                    <a:pt x="18157" y="2907"/>
                  </a:cubicBezTo>
                  <a:cubicBezTo>
                    <a:pt x="18215" y="2907"/>
                    <a:pt x="18273" y="2908"/>
                    <a:pt x="18331" y="2908"/>
                  </a:cubicBezTo>
                  <a:cubicBezTo>
                    <a:pt x="18399" y="2908"/>
                    <a:pt x="18468" y="2906"/>
                    <a:pt x="18537" y="2900"/>
                  </a:cubicBezTo>
                  <a:cubicBezTo>
                    <a:pt x="18685" y="2883"/>
                    <a:pt x="18828" y="2831"/>
                    <a:pt x="18951" y="2754"/>
                  </a:cubicBezTo>
                  <a:cubicBezTo>
                    <a:pt x="19198" y="2599"/>
                    <a:pt x="19365" y="2344"/>
                    <a:pt x="19421" y="2075"/>
                  </a:cubicBezTo>
                  <a:cubicBezTo>
                    <a:pt x="19451" y="1940"/>
                    <a:pt x="19446" y="1803"/>
                    <a:pt x="19446" y="1672"/>
                  </a:cubicBezTo>
                  <a:cubicBezTo>
                    <a:pt x="19446" y="1541"/>
                    <a:pt x="19446" y="1412"/>
                    <a:pt x="19446" y="1284"/>
                  </a:cubicBezTo>
                  <a:cubicBezTo>
                    <a:pt x="19447" y="1156"/>
                    <a:pt x="19439" y="1031"/>
                    <a:pt x="19462" y="911"/>
                  </a:cubicBezTo>
                  <a:cubicBezTo>
                    <a:pt x="19482" y="791"/>
                    <a:pt x="19522" y="676"/>
                    <a:pt x="19580" y="572"/>
                  </a:cubicBezTo>
                  <a:cubicBezTo>
                    <a:pt x="19692" y="364"/>
                    <a:pt x="19876" y="207"/>
                    <a:pt x="20082" y="126"/>
                  </a:cubicBezTo>
                  <a:cubicBezTo>
                    <a:pt x="20221" y="65"/>
                    <a:pt x="20368" y="57"/>
                    <a:pt x="20512" y="57"/>
                  </a:cubicBezTo>
                  <a:cubicBezTo>
                    <a:pt x="20558" y="57"/>
                    <a:pt x="20603" y="58"/>
                    <a:pt x="20648" y="58"/>
                  </a:cubicBezTo>
                  <a:cubicBezTo>
                    <a:pt x="20670" y="58"/>
                    <a:pt x="20693" y="58"/>
                    <a:pt x="20716" y="57"/>
                  </a:cubicBezTo>
                  <a:cubicBezTo>
                    <a:pt x="21548" y="56"/>
                    <a:pt x="22253" y="55"/>
                    <a:pt x="22823" y="54"/>
                  </a:cubicBezTo>
                  <a:cubicBezTo>
                    <a:pt x="23393" y="52"/>
                    <a:pt x="23826" y="51"/>
                    <a:pt x="24119" y="50"/>
                  </a:cubicBezTo>
                  <a:cubicBezTo>
                    <a:pt x="24411" y="48"/>
                    <a:pt x="24561" y="46"/>
                    <a:pt x="24561" y="46"/>
                  </a:cubicBezTo>
                  <a:cubicBezTo>
                    <a:pt x="24561" y="46"/>
                    <a:pt x="24411" y="42"/>
                    <a:pt x="24119" y="41"/>
                  </a:cubicBezTo>
                  <a:cubicBezTo>
                    <a:pt x="23826" y="40"/>
                    <a:pt x="23393" y="38"/>
                    <a:pt x="22823" y="35"/>
                  </a:cubicBezTo>
                  <a:cubicBezTo>
                    <a:pt x="22253" y="34"/>
                    <a:pt x="21548" y="32"/>
                    <a:pt x="20716" y="30"/>
                  </a:cubicBezTo>
                  <a:cubicBezTo>
                    <a:pt x="20699" y="30"/>
                    <a:pt x="20682" y="31"/>
                    <a:pt x="20665" y="31"/>
                  </a:cubicBezTo>
                  <a:cubicBezTo>
                    <a:pt x="20610" y="31"/>
                    <a:pt x="20554" y="29"/>
                    <a:pt x="20497" y="29"/>
                  </a:cubicBezTo>
                  <a:cubicBezTo>
                    <a:pt x="20356" y="29"/>
                    <a:pt x="20210" y="38"/>
                    <a:pt x="20070" y="99"/>
                  </a:cubicBezTo>
                  <a:cubicBezTo>
                    <a:pt x="19859" y="182"/>
                    <a:pt x="19669" y="344"/>
                    <a:pt x="19552" y="557"/>
                  </a:cubicBezTo>
                  <a:cubicBezTo>
                    <a:pt x="19492" y="663"/>
                    <a:pt x="19450" y="782"/>
                    <a:pt x="19429" y="905"/>
                  </a:cubicBezTo>
                  <a:cubicBezTo>
                    <a:pt x="19406" y="1030"/>
                    <a:pt x="19414" y="1157"/>
                    <a:pt x="19412" y="1284"/>
                  </a:cubicBezTo>
                  <a:cubicBezTo>
                    <a:pt x="19412" y="1412"/>
                    <a:pt x="19412" y="1541"/>
                    <a:pt x="19412" y="1672"/>
                  </a:cubicBezTo>
                  <a:cubicBezTo>
                    <a:pt x="19411" y="1805"/>
                    <a:pt x="19415" y="1937"/>
                    <a:pt x="19386" y="2067"/>
                  </a:cubicBezTo>
                  <a:cubicBezTo>
                    <a:pt x="19332" y="2327"/>
                    <a:pt x="19169" y="2574"/>
                    <a:pt x="18931" y="2722"/>
                  </a:cubicBezTo>
                  <a:cubicBezTo>
                    <a:pt x="18812" y="2796"/>
                    <a:pt x="18676" y="2846"/>
                    <a:pt x="18533" y="2862"/>
                  </a:cubicBezTo>
                  <a:cubicBezTo>
                    <a:pt x="18470" y="2867"/>
                    <a:pt x="18405" y="2868"/>
                    <a:pt x="18340" y="2868"/>
                  </a:cubicBezTo>
                  <a:cubicBezTo>
                    <a:pt x="18279" y="2868"/>
                    <a:pt x="18217" y="2867"/>
                    <a:pt x="18156" y="2867"/>
                  </a:cubicBezTo>
                  <a:cubicBezTo>
                    <a:pt x="18134" y="2867"/>
                    <a:pt x="18112" y="2867"/>
                    <a:pt x="18091" y="2868"/>
                  </a:cubicBezTo>
                  <a:cubicBezTo>
                    <a:pt x="17490" y="2866"/>
                    <a:pt x="16860" y="2865"/>
                    <a:pt x="16201" y="2864"/>
                  </a:cubicBezTo>
                  <a:cubicBezTo>
                    <a:pt x="14885" y="2863"/>
                    <a:pt x="13455" y="2860"/>
                    <a:pt x="11918" y="2858"/>
                  </a:cubicBezTo>
                  <a:cubicBezTo>
                    <a:pt x="11534" y="2857"/>
                    <a:pt x="11142" y="2856"/>
                    <a:pt x="10745" y="2856"/>
                  </a:cubicBezTo>
                  <a:cubicBezTo>
                    <a:pt x="10646" y="2856"/>
                    <a:pt x="10546" y="2856"/>
                    <a:pt x="10446" y="2856"/>
                  </a:cubicBezTo>
                  <a:cubicBezTo>
                    <a:pt x="10433" y="2856"/>
                    <a:pt x="10420" y="2856"/>
                    <a:pt x="10407" y="2856"/>
                  </a:cubicBezTo>
                  <a:cubicBezTo>
                    <a:pt x="10320" y="2856"/>
                    <a:pt x="10236" y="2848"/>
                    <a:pt x="10152" y="2827"/>
                  </a:cubicBezTo>
                  <a:cubicBezTo>
                    <a:pt x="9963" y="2780"/>
                    <a:pt x="9786" y="2671"/>
                    <a:pt x="9656" y="2518"/>
                  </a:cubicBezTo>
                  <a:cubicBezTo>
                    <a:pt x="9525" y="2368"/>
                    <a:pt x="9440" y="2176"/>
                    <a:pt x="9414" y="1975"/>
                  </a:cubicBezTo>
                  <a:cubicBezTo>
                    <a:pt x="9400" y="1875"/>
                    <a:pt x="9404" y="1771"/>
                    <a:pt x="9404" y="1665"/>
                  </a:cubicBezTo>
                  <a:cubicBezTo>
                    <a:pt x="9404" y="1560"/>
                    <a:pt x="9404" y="1455"/>
                    <a:pt x="9404" y="1349"/>
                  </a:cubicBezTo>
                  <a:cubicBezTo>
                    <a:pt x="9401" y="1142"/>
                    <a:pt x="9422" y="916"/>
                    <a:pt x="9338" y="708"/>
                  </a:cubicBezTo>
                  <a:cubicBezTo>
                    <a:pt x="9265" y="499"/>
                    <a:pt x="9124" y="314"/>
                    <a:pt x="8940" y="185"/>
                  </a:cubicBezTo>
                  <a:cubicBezTo>
                    <a:pt x="8771" y="67"/>
                    <a:pt x="8560" y="5"/>
                    <a:pt x="8353" y="5"/>
                  </a:cubicBezTo>
                  <a:cubicBezTo>
                    <a:pt x="8336" y="5"/>
                    <a:pt x="8319" y="6"/>
                    <a:pt x="8301" y="6"/>
                  </a:cubicBezTo>
                  <a:cubicBezTo>
                    <a:pt x="8080" y="6"/>
                    <a:pt x="7858" y="6"/>
                    <a:pt x="7633" y="6"/>
                  </a:cubicBezTo>
                  <a:cubicBezTo>
                    <a:pt x="7185" y="6"/>
                    <a:pt x="6731" y="5"/>
                    <a:pt x="6271" y="4"/>
                  </a:cubicBezTo>
                  <a:cubicBezTo>
                    <a:pt x="5351" y="3"/>
                    <a:pt x="4406" y="2"/>
                    <a:pt x="3439" y="1"/>
                  </a:cubicBezTo>
                  <a:cubicBezTo>
                    <a:pt x="3420" y="1"/>
                    <a:pt x="3402" y="1"/>
                    <a:pt x="338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6059000" y="3229100"/>
              <a:ext cx="60000" cy="1375"/>
            </a:xfrm>
            <a:custGeom>
              <a:avLst/>
              <a:gdLst/>
              <a:ahLst/>
              <a:cxnLst/>
              <a:rect l="l" t="t" r="r" b="b"/>
              <a:pathLst>
                <a:path w="2400" h="55" extrusionOk="0">
                  <a:moveTo>
                    <a:pt x="1623" y="1"/>
                  </a:moveTo>
                  <a:cubicBezTo>
                    <a:pt x="1491" y="1"/>
                    <a:pt x="1349" y="1"/>
                    <a:pt x="1200" y="2"/>
                  </a:cubicBezTo>
                  <a:cubicBezTo>
                    <a:pt x="537" y="8"/>
                    <a:pt x="0" y="23"/>
                    <a:pt x="0" y="37"/>
                  </a:cubicBezTo>
                  <a:cubicBezTo>
                    <a:pt x="0" y="48"/>
                    <a:pt x="322" y="55"/>
                    <a:pt x="776" y="55"/>
                  </a:cubicBezTo>
                  <a:cubicBezTo>
                    <a:pt x="908" y="55"/>
                    <a:pt x="1051" y="54"/>
                    <a:pt x="1200" y="53"/>
                  </a:cubicBezTo>
                  <a:cubicBezTo>
                    <a:pt x="1862" y="48"/>
                    <a:pt x="2399" y="32"/>
                    <a:pt x="2399" y="18"/>
                  </a:cubicBezTo>
                  <a:cubicBezTo>
                    <a:pt x="2399" y="7"/>
                    <a:pt x="2076" y="1"/>
                    <a:pt x="162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6059125" y="3244450"/>
              <a:ext cx="59975" cy="1375"/>
            </a:xfrm>
            <a:custGeom>
              <a:avLst/>
              <a:gdLst/>
              <a:ahLst/>
              <a:cxnLst/>
              <a:rect l="l" t="t" r="r" b="b"/>
              <a:pathLst>
                <a:path w="2399" h="55" extrusionOk="0">
                  <a:moveTo>
                    <a:pt x="1623" y="1"/>
                  </a:moveTo>
                  <a:cubicBezTo>
                    <a:pt x="1491" y="1"/>
                    <a:pt x="1348" y="1"/>
                    <a:pt x="1199" y="2"/>
                  </a:cubicBezTo>
                  <a:cubicBezTo>
                    <a:pt x="537" y="8"/>
                    <a:pt x="0" y="23"/>
                    <a:pt x="0" y="37"/>
                  </a:cubicBezTo>
                  <a:cubicBezTo>
                    <a:pt x="0" y="48"/>
                    <a:pt x="323" y="55"/>
                    <a:pt x="776" y="55"/>
                  </a:cubicBezTo>
                  <a:cubicBezTo>
                    <a:pt x="908" y="55"/>
                    <a:pt x="1051" y="54"/>
                    <a:pt x="1200" y="53"/>
                  </a:cubicBezTo>
                  <a:cubicBezTo>
                    <a:pt x="1862" y="48"/>
                    <a:pt x="2399" y="32"/>
                    <a:pt x="2399" y="18"/>
                  </a:cubicBezTo>
                  <a:cubicBezTo>
                    <a:pt x="2399" y="7"/>
                    <a:pt x="2076" y="1"/>
                    <a:pt x="162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059250" y="3259800"/>
              <a:ext cx="60000" cy="1375"/>
            </a:xfrm>
            <a:custGeom>
              <a:avLst/>
              <a:gdLst/>
              <a:ahLst/>
              <a:cxnLst/>
              <a:rect l="l" t="t" r="r" b="b"/>
              <a:pathLst>
                <a:path w="2400" h="55" extrusionOk="0">
                  <a:moveTo>
                    <a:pt x="1648" y="0"/>
                  </a:moveTo>
                  <a:cubicBezTo>
                    <a:pt x="1510" y="0"/>
                    <a:pt x="1358" y="1"/>
                    <a:pt x="1199" y="2"/>
                  </a:cubicBezTo>
                  <a:cubicBezTo>
                    <a:pt x="537" y="7"/>
                    <a:pt x="1" y="23"/>
                    <a:pt x="1" y="37"/>
                  </a:cubicBezTo>
                  <a:cubicBezTo>
                    <a:pt x="1" y="48"/>
                    <a:pt x="323" y="54"/>
                    <a:pt x="776" y="54"/>
                  </a:cubicBezTo>
                  <a:cubicBezTo>
                    <a:pt x="908" y="54"/>
                    <a:pt x="1051" y="54"/>
                    <a:pt x="1200" y="53"/>
                  </a:cubicBezTo>
                  <a:cubicBezTo>
                    <a:pt x="1862" y="47"/>
                    <a:pt x="2399" y="31"/>
                    <a:pt x="2399" y="17"/>
                  </a:cubicBezTo>
                  <a:cubicBezTo>
                    <a:pt x="2399" y="6"/>
                    <a:pt x="2089" y="0"/>
                    <a:pt x="164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5572875" y="3227525"/>
              <a:ext cx="48675" cy="50575"/>
            </a:xfrm>
            <a:custGeom>
              <a:avLst/>
              <a:gdLst/>
              <a:ahLst/>
              <a:cxnLst/>
              <a:rect l="l" t="t" r="r" b="b"/>
              <a:pathLst>
                <a:path w="1947" h="2023" extrusionOk="0">
                  <a:moveTo>
                    <a:pt x="931" y="47"/>
                  </a:moveTo>
                  <a:cubicBezTo>
                    <a:pt x="946" y="47"/>
                    <a:pt x="961" y="49"/>
                    <a:pt x="976" y="53"/>
                  </a:cubicBezTo>
                  <a:cubicBezTo>
                    <a:pt x="1029" y="64"/>
                    <a:pt x="1065" y="109"/>
                    <a:pt x="1109" y="153"/>
                  </a:cubicBezTo>
                  <a:cubicBezTo>
                    <a:pt x="1153" y="196"/>
                    <a:pt x="1197" y="239"/>
                    <a:pt x="1242" y="284"/>
                  </a:cubicBezTo>
                  <a:cubicBezTo>
                    <a:pt x="1331" y="371"/>
                    <a:pt x="1422" y="461"/>
                    <a:pt x="1514" y="553"/>
                  </a:cubicBezTo>
                  <a:cubicBezTo>
                    <a:pt x="1607" y="643"/>
                    <a:pt x="1701" y="736"/>
                    <a:pt x="1796" y="830"/>
                  </a:cubicBezTo>
                  <a:cubicBezTo>
                    <a:pt x="1849" y="877"/>
                    <a:pt x="1887" y="920"/>
                    <a:pt x="1887" y="983"/>
                  </a:cubicBezTo>
                  <a:cubicBezTo>
                    <a:pt x="1888" y="1051"/>
                    <a:pt x="1889" y="1119"/>
                    <a:pt x="1889" y="1188"/>
                  </a:cubicBezTo>
                  <a:cubicBezTo>
                    <a:pt x="1892" y="1455"/>
                    <a:pt x="1894" y="1716"/>
                    <a:pt x="1897" y="1968"/>
                  </a:cubicBezTo>
                  <a:lnTo>
                    <a:pt x="1897" y="1968"/>
                  </a:lnTo>
                  <a:cubicBezTo>
                    <a:pt x="1691" y="1971"/>
                    <a:pt x="1491" y="1973"/>
                    <a:pt x="1298" y="1975"/>
                  </a:cubicBezTo>
                  <a:lnTo>
                    <a:pt x="1298" y="1975"/>
                  </a:lnTo>
                  <a:cubicBezTo>
                    <a:pt x="1296" y="1796"/>
                    <a:pt x="1294" y="1623"/>
                    <a:pt x="1293" y="1456"/>
                  </a:cubicBezTo>
                  <a:cubicBezTo>
                    <a:pt x="1295" y="1359"/>
                    <a:pt x="1217" y="1270"/>
                    <a:pt x="1124" y="1259"/>
                  </a:cubicBezTo>
                  <a:cubicBezTo>
                    <a:pt x="1093" y="1257"/>
                    <a:pt x="1063" y="1257"/>
                    <a:pt x="1034" y="1257"/>
                  </a:cubicBezTo>
                  <a:cubicBezTo>
                    <a:pt x="982" y="1257"/>
                    <a:pt x="933" y="1259"/>
                    <a:pt x="880" y="1260"/>
                  </a:cubicBezTo>
                  <a:cubicBezTo>
                    <a:pt x="792" y="1269"/>
                    <a:pt x="722" y="1338"/>
                    <a:pt x="708" y="1418"/>
                  </a:cubicBezTo>
                  <a:cubicBezTo>
                    <a:pt x="702" y="1497"/>
                    <a:pt x="708" y="1563"/>
                    <a:pt x="707" y="1632"/>
                  </a:cubicBezTo>
                  <a:cubicBezTo>
                    <a:pt x="709" y="1760"/>
                    <a:pt x="711" y="1880"/>
                    <a:pt x="713" y="1989"/>
                  </a:cubicBezTo>
                  <a:lnTo>
                    <a:pt x="713" y="1989"/>
                  </a:lnTo>
                  <a:cubicBezTo>
                    <a:pt x="509" y="1994"/>
                    <a:pt x="343" y="1998"/>
                    <a:pt x="215" y="2001"/>
                  </a:cubicBezTo>
                  <a:cubicBezTo>
                    <a:pt x="161" y="2003"/>
                    <a:pt x="116" y="2005"/>
                    <a:pt x="76" y="2006"/>
                  </a:cubicBezTo>
                  <a:cubicBezTo>
                    <a:pt x="45" y="2006"/>
                    <a:pt x="27" y="2008"/>
                    <a:pt x="27" y="2009"/>
                  </a:cubicBezTo>
                  <a:cubicBezTo>
                    <a:pt x="27" y="2007"/>
                    <a:pt x="29" y="1978"/>
                    <a:pt x="30" y="1924"/>
                  </a:cubicBezTo>
                  <a:cubicBezTo>
                    <a:pt x="30" y="1861"/>
                    <a:pt x="31" y="1784"/>
                    <a:pt x="33" y="1689"/>
                  </a:cubicBezTo>
                  <a:cubicBezTo>
                    <a:pt x="33" y="1585"/>
                    <a:pt x="34" y="1462"/>
                    <a:pt x="34" y="1323"/>
                  </a:cubicBezTo>
                  <a:cubicBezTo>
                    <a:pt x="34" y="1251"/>
                    <a:pt x="35" y="1175"/>
                    <a:pt x="35" y="1096"/>
                  </a:cubicBezTo>
                  <a:cubicBezTo>
                    <a:pt x="39" y="1015"/>
                    <a:pt x="21" y="926"/>
                    <a:pt x="68" y="854"/>
                  </a:cubicBezTo>
                  <a:cubicBezTo>
                    <a:pt x="178" y="724"/>
                    <a:pt x="330" y="585"/>
                    <a:pt x="475" y="434"/>
                  </a:cubicBezTo>
                  <a:cubicBezTo>
                    <a:pt x="550" y="358"/>
                    <a:pt x="628" y="280"/>
                    <a:pt x="708" y="200"/>
                  </a:cubicBezTo>
                  <a:cubicBezTo>
                    <a:pt x="747" y="161"/>
                    <a:pt x="789" y="114"/>
                    <a:pt x="828" y="81"/>
                  </a:cubicBezTo>
                  <a:cubicBezTo>
                    <a:pt x="857" y="59"/>
                    <a:pt x="894" y="47"/>
                    <a:pt x="931" y="47"/>
                  </a:cubicBezTo>
                  <a:close/>
                  <a:moveTo>
                    <a:pt x="933" y="1"/>
                  </a:moveTo>
                  <a:cubicBezTo>
                    <a:pt x="886" y="1"/>
                    <a:pt x="838" y="16"/>
                    <a:pt x="800" y="45"/>
                  </a:cubicBezTo>
                  <a:cubicBezTo>
                    <a:pt x="751" y="87"/>
                    <a:pt x="717" y="127"/>
                    <a:pt x="676" y="168"/>
                  </a:cubicBezTo>
                  <a:cubicBezTo>
                    <a:pt x="597" y="250"/>
                    <a:pt x="520" y="328"/>
                    <a:pt x="446" y="404"/>
                  </a:cubicBezTo>
                  <a:cubicBezTo>
                    <a:pt x="299" y="561"/>
                    <a:pt x="156" y="690"/>
                    <a:pt x="37" y="836"/>
                  </a:cubicBezTo>
                  <a:cubicBezTo>
                    <a:pt x="13" y="878"/>
                    <a:pt x="0" y="925"/>
                    <a:pt x="1" y="972"/>
                  </a:cubicBezTo>
                  <a:cubicBezTo>
                    <a:pt x="2" y="1015"/>
                    <a:pt x="2" y="1057"/>
                    <a:pt x="3" y="1098"/>
                  </a:cubicBezTo>
                  <a:cubicBezTo>
                    <a:pt x="5" y="1180"/>
                    <a:pt x="6" y="1257"/>
                    <a:pt x="7" y="1331"/>
                  </a:cubicBezTo>
                  <a:cubicBezTo>
                    <a:pt x="11" y="1471"/>
                    <a:pt x="14" y="1594"/>
                    <a:pt x="16" y="1700"/>
                  </a:cubicBezTo>
                  <a:cubicBezTo>
                    <a:pt x="19" y="1793"/>
                    <a:pt x="21" y="1868"/>
                    <a:pt x="22" y="1931"/>
                  </a:cubicBezTo>
                  <a:cubicBezTo>
                    <a:pt x="24" y="1983"/>
                    <a:pt x="26" y="2009"/>
                    <a:pt x="27" y="2009"/>
                  </a:cubicBezTo>
                  <a:cubicBezTo>
                    <a:pt x="27" y="2009"/>
                    <a:pt x="27" y="2009"/>
                    <a:pt x="27" y="2009"/>
                  </a:cubicBezTo>
                  <a:lnTo>
                    <a:pt x="27" y="2009"/>
                  </a:lnTo>
                  <a:cubicBezTo>
                    <a:pt x="26" y="2010"/>
                    <a:pt x="41" y="2011"/>
                    <a:pt x="71" y="2012"/>
                  </a:cubicBezTo>
                  <a:cubicBezTo>
                    <a:pt x="110" y="2012"/>
                    <a:pt x="154" y="2013"/>
                    <a:pt x="207" y="2013"/>
                  </a:cubicBezTo>
                  <a:cubicBezTo>
                    <a:pt x="340" y="2014"/>
                    <a:pt x="514" y="2016"/>
                    <a:pt x="728" y="2018"/>
                  </a:cubicBezTo>
                  <a:lnTo>
                    <a:pt x="742" y="2018"/>
                  </a:lnTo>
                  <a:lnTo>
                    <a:pt x="742" y="2003"/>
                  </a:lnTo>
                  <a:cubicBezTo>
                    <a:pt x="742" y="1889"/>
                    <a:pt x="742" y="1765"/>
                    <a:pt x="742" y="1632"/>
                  </a:cubicBezTo>
                  <a:cubicBezTo>
                    <a:pt x="743" y="1566"/>
                    <a:pt x="738" y="1490"/>
                    <a:pt x="744" y="1425"/>
                  </a:cubicBezTo>
                  <a:cubicBezTo>
                    <a:pt x="757" y="1361"/>
                    <a:pt x="814" y="1305"/>
                    <a:pt x="884" y="1299"/>
                  </a:cubicBezTo>
                  <a:cubicBezTo>
                    <a:pt x="928" y="1299"/>
                    <a:pt x="976" y="1298"/>
                    <a:pt x="1024" y="1298"/>
                  </a:cubicBezTo>
                  <a:cubicBezTo>
                    <a:pt x="1057" y="1298"/>
                    <a:pt x="1088" y="1299"/>
                    <a:pt x="1118" y="1300"/>
                  </a:cubicBezTo>
                  <a:cubicBezTo>
                    <a:pt x="1191" y="1310"/>
                    <a:pt x="1252" y="1379"/>
                    <a:pt x="1249" y="1457"/>
                  </a:cubicBezTo>
                  <a:cubicBezTo>
                    <a:pt x="1250" y="1630"/>
                    <a:pt x="1251" y="1811"/>
                    <a:pt x="1252" y="1999"/>
                  </a:cubicBezTo>
                  <a:lnTo>
                    <a:pt x="1252" y="2022"/>
                  </a:lnTo>
                  <a:lnTo>
                    <a:pt x="1275" y="2022"/>
                  </a:lnTo>
                  <a:cubicBezTo>
                    <a:pt x="1483" y="2020"/>
                    <a:pt x="1699" y="2020"/>
                    <a:pt x="1921" y="2018"/>
                  </a:cubicBezTo>
                  <a:lnTo>
                    <a:pt x="1947" y="2018"/>
                  </a:lnTo>
                  <a:lnTo>
                    <a:pt x="1946" y="1993"/>
                  </a:lnTo>
                  <a:cubicBezTo>
                    <a:pt x="1944" y="1733"/>
                    <a:pt x="1942" y="1463"/>
                    <a:pt x="1940" y="1188"/>
                  </a:cubicBezTo>
                  <a:cubicBezTo>
                    <a:pt x="1940" y="1118"/>
                    <a:pt x="1939" y="1050"/>
                    <a:pt x="1938" y="982"/>
                  </a:cubicBezTo>
                  <a:cubicBezTo>
                    <a:pt x="1937" y="943"/>
                    <a:pt x="1925" y="905"/>
                    <a:pt x="1904" y="873"/>
                  </a:cubicBezTo>
                  <a:cubicBezTo>
                    <a:pt x="1882" y="839"/>
                    <a:pt x="1855" y="819"/>
                    <a:pt x="1832" y="795"/>
                  </a:cubicBezTo>
                  <a:cubicBezTo>
                    <a:pt x="1736" y="701"/>
                    <a:pt x="1642" y="608"/>
                    <a:pt x="1549" y="517"/>
                  </a:cubicBezTo>
                  <a:cubicBezTo>
                    <a:pt x="1456" y="426"/>
                    <a:pt x="1365" y="336"/>
                    <a:pt x="1276" y="249"/>
                  </a:cubicBezTo>
                  <a:cubicBezTo>
                    <a:pt x="1231" y="205"/>
                    <a:pt x="1187" y="161"/>
                    <a:pt x="1143" y="119"/>
                  </a:cubicBezTo>
                  <a:cubicBezTo>
                    <a:pt x="1101" y="79"/>
                    <a:pt x="1057" y="24"/>
                    <a:pt x="988" y="8"/>
                  </a:cubicBezTo>
                  <a:cubicBezTo>
                    <a:pt x="970" y="3"/>
                    <a:pt x="952" y="1"/>
                    <a:pt x="93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5549425" y="3358825"/>
              <a:ext cx="566400" cy="103050"/>
            </a:xfrm>
            <a:custGeom>
              <a:avLst/>
              <a:gdLst/>
              <a:ahLst/>
              <a:cxnLst/>
              <a:rect l="l" t="t" r="r" b="b"/>
              <a:pathLst>
                <a:path w="22656" h="4122" extrusionOk="0">
                  <a:moveTo>
                    <a:pt x="1738" y="1"/>
                  </a:moveTo>
                  <a:cubicBezTo>
                    <a:pt x="779" y="1"/>
                    <a:pt x="1" y="779"/>
                    <a:pt x="1" y="1738"/>
                  </a:cubicBezTo>
                  <a:lnTo>
                    <a:pt x="1" y="2384"/>
                  </a:lnTo>
                  <a:cubicBezTo>
                    <a:pt x="1" y="3344"/>
                    <a:pt x="779" y="4122"/>
                    <a:pt x="1738" y="4122"/>
                  </a:cubicBezTo>
                  <a:lnTo>
                    <a:pt x="20918" y="4122"/>
                  </a:lnTo>
                  <a:cubicBezTo>
                    <a:pt x="21878" y="4122"/>
                    <a:pt x="22656" y="3344"/>
                    <a:pt x="22656" y="2384"/>
                  </a:cubicBezTo>
                  <a:lnTo>
                    <a:pt x="22656" y="1738"/>
                  </a:lnTo>
                  <a:cubicBezTo>
                    <a:pt x="22656" y="779"/>
                    <a:pt x="21878" y="1"/>
                    <a:pt x="209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5548175" y="3357775"/>
              <a:ext cx="568475" cy="105125"/>
            </a:xfrm>
            <a:custGeom>
              <a:avLst/>
              <a:gdLst/>
              <a:ahLst/>
              <a:cxnLst/>
              <a:rect l="l" t="t" r="r" b="b"/>
              <a:pathLst>
                <a:path w="22739" h="4205" extrusionOk="0">
                  <a:moveTo>
                    <a:pt x="1786" y="1"/>
                  </a:moveTo>
                  <a:cubicBezTo>
                    <a:pt x="1340" y="1"/>
                    <a:pt x="899" y="176"/>
                    <a:pt x="578" y="478"/>
                  </a:cubicBezTo>
                  <a:cubicBezTo>
                    <a:pt x="254" y="777"/>
                    <a:pt x="51" y="1199"/>
                    <a:pt x="16" y="1633"/>
                  </a:cubicBezTo>
                  <a:cubicBezTo>
                    <a:pt x="1" y="1852"/>
                    <a:pt x="12" y="2059"/>
                    <a:pt x="9" y="2271"/>
                  </a:cubicBezTo>
                  <a:cubicBezTo>
                    <a:pt x="4" y="2479"/>
                    <a:pt x="15" y="2702"/>
                    <a:pt x="76" y="2907"/>
                  </a:cubicBezTo>
                  <a:cubicBezTo>
                    <a:pt x="192" y="3320"/>
                    <a:pt x="461" y="3682"/>
                    <a:pt x="813" y="3913"/>
                  </a:cubicBezTo>
                  <a:cubicBezTo>
                    <a:pt x="988" y="4029"/>
                    <a:pt x="1185" y="4112"/>
                    <a:pt x="1389" y="4158"/>
                  </a:cubicBezTo>
                  <a:cubicBezTo>
                    <a:pt x="1558" y="4198"/>
                    <a:pt x="1731" y="4205"/>
                    <a:pt x="1900" y="4205"/>
                  </a:cubicBezTo>
                  <a:cubicBezTo>
                    <a:pt x="1935" y="4205"/>
                    <a:pt x="1969" y="4204"/>
                    <a:pt x="2004" y="4204"/>
                  </a:cubicBezTo>
                  <a:lnTo>
                    <a:pt x="3204" y="4204"/>
                  </a:lnTo>
                  <a:cubicBezTo>
                    <a:pt x="3995" y="4203"/>
                    <a:pt x="4770" y="4203"/>
                    <a:pt x="5527" y="4202"/>
                  </a:cubicBezTo>
                  <a:cubicBezTo>
                    <a:pt x="8551" y="4199"/>
                    <a:pt x="11275" y="4196"/>
                    <a:pt x="13563" y="4194"/>
                  </a:cubicBezTo>
                  <a:cubicBezTo>
                    <a:pt x="15850" y="4188"/>
                    <a:pt x="17700" y="4183"/>
                    <a:pt x="18982" y="4180"/>
                  </a:cubicBezTo>
                  <a:cubicBezTo>
                    <a:pt x="19619" y="4176"/>
                    <a:pt x="20115" y="4174"/>
                    <a:pt x="20455" y="4172"/>
                  </a:cubicBezTo>
                  <a:cubicBezTo>
                    <a:pt x="20622" y="4170"/>
                    <a:pt x="20749" y="4169"/>
                    <a:pt x="20838" y="4168"/>
                  </a:cubicBezTo>
                  <a:cubicBezTo>
                    <a:pt x="20924" y="4167"/>
                    <a:pt x="20968" y="4164"/>
                    <a:pt x="20968" y="4164"/>
                  </a:cubicBezTo>
                  <a:cubicBezTo>
                    <a:pt x="20968" y="4164"/>
                    <a:pt x="20924" y="4160"/>
                    <a:pt x="20838" y="4160"/>
                  </a:cubicBezTo>
                  <a:cubicBezTo>
                    <a:pt x="20749" y="4159"/>
                    <a:pt x="20622" y="4157"/>
                    <a:pt x="20455" y="4155"/>
                  </a:cubicBezTo>
                  <a:cubicBezTo>
                    <a:pt x="20115" y="4153"/>
                    <a:pt x="19619" y="4151"/>
                    <a:pt x="18982" y="4147"/>
                  </a:cubicBezTo>
                  <a:cubicBezTo>
                    <a:pt x="17700" y="4144"/>
                    <a:pt x="15850" y="4140"/>
                    <a:pt x="13563" y="4133"/>
                  </a:cubicBezTo>
                  <a:cubicBezTo>
                    <a:pt x="11275" y="4132"/>
                    <a:pt x="8551" y="4128"/>
                    <a:pt x="5527" y="4125"/>
                  </a:cubicBezTo>
                  <a:cubicBezTo>
                    <a:pt x="4770" y="4125"/>
                    <a:pt x="3995" y="4124"/>
                    <a:pt x="3204" y="4124"/>
                  </a:cubicBezTo>
                  <a:cubicBezTo>
                    <a:pt x="2807" y="4123"/>
                    <a:pt x="2407" y="4123"/>
                    <a:pt x="2004" y="4123"/>
                  </a:cubicBezTo>
                  <a:cubicBezTo>
                    <a:pt x="1979" y="4123"/>
                    <a:pt x="1954" y="4123"/>
                    <a:pt x="1930" y="4123"/>
                  </a:cubicBezTo>
                  <a:cubicBezTo>
                    <a:pt x="1752" y="4123"/>
                    <a:pt x="1579" y="4118"/>
                    <a:pt x="1408" y="4078"/>
                  </a:cubicBezTo>
                  <a:cubicBezTo>
                    <a:pt x="1213" y="4035"/>
                    <a:pt x="1026" y="3955"/>
                    <a:pt x="858" y="3844"/>
                  </a:cubicBezTo>
                  <a:cubicBezTo>
                    <a:pt x="523" y="3623"/>
                    <a:pt x="266" y="3278"/>
                    <a:pt x="156" y="2884"/>
                  </a:cubicBezTo>
                  <a:cubicBezTo>
                    <a:pt x="99" y="2686"/>
                    <a:pt x="87" y="2484"/>
                    <a:pt x="93" y="2271"/>
                  </a:cubicBezTo>
                  <a:cubicBezTo>
                    <a:pt x="95" y="2061"/>
                    <a:pt x="86" y="1845"/>
                    <a:pt x="100" y="1640"/>
                  </a:cubicBezTo>
                  <a:cubicBezTo>
                    <a:pt x="133" y="1226"/>
                    <a:pt x="327" y="825"/>
                    <a:pt x="636" y="539"/>
                  </a:cubicBezTo>
                  <a:cubicBezTo>
                    <a:pt x="943" y="251"/>
                    <a:pt x="1363" y="85"/>
                    <a:pt x="1789" y="85"/>
                  </a:cubicBezTo>
                  <a:cubicBezTo>
                    <a:pt x="8769" y="80"/>
                    <a:pt x="15089" y="76"/>
                    <a:pt x="19666" y="72"/>
                  </a:cubicBezTo>
                  <a:cubicBezTo>
                    <a:pt x="19952" y="72"/>
                    <a:pt x="20231" y="72"/>
                    <a:pt x="20504" y="71"/>
                  </a:cubicBezTo>
                  <a:cubicBezTo>
                    <a:pt x="20532" y="71"/>
                    <a:pt x="20560" y="71"/>
                    <a:pt x="20587" y="71"/>
                  </a:cubicBezTo>
                  <a:cubicBezTo>
                    <a:pt x="20679" y="71"/>
                    <a:pt x="20771" y="69"/>
                    <a:pt x="20861" y="69"/>
                  </a:cubicBezTo>
                  <a:cubicBezTo>
                    <a:pt x="21008" y="69"/>
                    <a:pt x="21153" y="74"/>
                    <a:pt x="21291" y="101"/>
                  </a:cubicBezTo>
                  <a:cubicBezTo>
                    <a:pt x="21793" y="193"/>
                    <a:pt x="22204" y="513"/>
                    <a:pt x="22434" y="895"/>
                  </a:cubicBezTo>
                  <a:cubicBezTo>
                    <a:pt x="22551" y="1087"/>
                    <a:pt x="22625" y="1294"/>
                    <a:pt x="22660" y="1499"/>
                  </a:cubicBezTo>
                  <a:cubicBezTo>
                    <a:pt x="22695" y="1704"/>
                    <a:pt x="22683" y="1909"/>
                    <a:pt x="22686" y="2103"/>
                  </a:cubicBezTo>
                  <a:cubicBezTo>
                    <a:pt x="22686" y="2298"/>
                    <a:pt x="22694" y="2485"/>
                    <a:pt x="22670" y="2658"/>
                  </a:cubicBezTo>
                  <a:cubicBezTo>
                    <a:pt x="22651" y="2833"/>
                    <a:pt x="22598" y="2994"/>
                    <a:pt x="22534" y="3138"/>
                  </a:cubicBezTo>
                  <a:cubicBezTo>
                    <a:pt x="22404" y="3428"/>
                    <a:pt x="22212" y="3645"/>
                    <a:pt x="22017" y="3794"/>
                  </a:cubicBezTo>
                  <a:cubicBezTo>
                    <a:pt x="21824" y="3944"/>
                    <a:pt x="21631" y="4028"/>
                    <a:pt x="21472" y="4080"/>
                  </a:cubicBezTo>
                  <a:cubicBezTo>
                    <a:pt x="21311" y="4126"/>
                    <a:pt x="21184" y="4146"/>
                    <a:pt x="21098" y="4153"/>
                  </a:cubicBezTo>
                  <a:cubicBezTo>
                    <a:pt x="21013" y="4159"/>
                    <a:pt x="20968" y="4164"/>
                    <a:pt x="20968" y="4164"/>
                  </a:cubicBezTo>
                  <a:cubicBezTo>
                    <a:pt x="20968" y="4164"/>
                    <a:pt x="21013" y="4164"/>
                    <a:pt x="21099" y="4161"/>
                  </a:cubicBezTo>
                  <a:cubicBezTo>
                    <a:pt x="21186" y="4158"/>
                    <a:pt x="21314" y="4141"/>
                    <a:pt x="21477" y="4097"/>
                  </a:cubicBezTo>
                  <a:cubicBezTo>
                    <a:pt x="21638" y="4046"/>
                    <a:pt x="21834" y="3963"/>
                    <a:pt x="22033" y="3813"/>
                  </a:cubicBezTo>
                  <a:cubicBezTo>
                    <a:pt x="22231" y="3665"/>
                    <a:pt x="22428" y="3446"/>
                    <a:pt x="22564" y="3152"/>
                  </a:cubicBezTo>
                  <a:cubicBezTo>
                    <a:pt x="22630" y="3005"/>
                    <a:pt x="22686" y="2841"/>
                    <a:pt x="22707" y="2663"/>
                  </a:cubicBezTo>
                  <a:cubicBezTo>
                    <a:pt x="22731" y="2484"/>
                    <a:pt x="22724" y="2297"/>
                    <a:pt x="22726" y="2103"/>
                  </a:cubicBezTo>
                  <a:cubicBezTo>
                    <a:pt x="22724" y="1910"/>
                    <a:pt x="22738" y="1704"/>
                    <a:pt x="22702" y="1492"/>
                  </a:cubicBezTo>
                  <a:cubicBezTo>
                    <a:pt x="22668" y="1282"/>
                    <a:pt x="22593" y="1068"/>
                    <a:pt x="22474" y="870"/>
                  </a:cubicBezTo>
                  <a:cubicBezTo>
                    <a:pt x="22240" y="478"/>
                    <a:pt x="21819" y="146"/>
                    <a:pt x="21301" y="48"/>
                  </a:cubicBezTo>
                  <a:cubicBezTo>
                    <a:pt x="21149" y="19"/>
                    <a:pt x="20994" y="14"/>
                    <a:pt x="20837" y="14"/>
                  </a:cubicBezTo>
                  <a:cubicBezTo>
                    <a:pt x="20766" y="14"/>
                    <a:pt x="20695" y="15"/>
                    <a:pt x="20624" y="15"/>
                  </a:cubicBezTo>
                  <a:cubicBezTo>
                    <a:pt x="20584" y="15"/>
                    <a:pt x="20544" y="15"/>
                    <a:pt x="20504" y="14"/>
                  </a:cubicBezTo>
                  <a:cubicBezTo>
                    <a:pt x="20231" y="14"/>
                    <a:pt x="19952" y="13"/>
                    <a:pt x="19666" y="13"/>
                  </a:cubicBezTo>
                  <a:cubicBezTo>
                    <a:pt x="15089" y="10"/>
                    <a:pt x="8769" y="5"/>
                    <a:pt x="1789" y="1"/>
                  </a:cubicBezTo>
                  <a:cubicBezTo>
                    <a:pt x="1788" y="1"/>
                    <a:pt x="1787" y="1"/>
                    <a:pt x="178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6042650" y="3388325"/>
              <a:ext cx="38700" cy="39150"/>
            </a:xfrm>
            <a:custGeom>
              <a:avLst/>
              <a:gdLst/>
              <a:ahLst/>
              <a:cxnLst/>
              <a:rect l="l" t="t" r="r" b="b"/>
              <a:pathLst>
                <a:path w="1548" h="1566" extrusionOk="0">
                  <a:moveTo>
                    <a:pt x="799" y="73"/>
                  </a:moveTo>
                  <a:cubicBezTo>
                    <a:pt x="965" y="73"/>
                    <a:pt x="1118" y="131"/>
                    <a:pt x="1226" y="213"/>
                  </a:cubicBezTo>
                  <a:cubicBezTo>
                    <a:pt x="1392" y="335"/>
                    <a:pt x="1468" y="495"/>
                    <a:pt x="1500" y="605"/>
                  </a:cubicBezTo>
                  <a:cubicBezTo>
                    <a:pt x="1531" y="716"/>
                    <a:pt x="1531" y="783"/>
                    <a:pt x="1539" y="783"/>
                  </a:cubicBezTo>
                  <a:lnTo>
                    <a:pt x="1539" y="783"/>
                  </a:lnTo>
                  <a:cubicBezTo>
                    <a:pt x="1531" y="784"/>
                    <a:pt x="1531" y="850"/>
                    <a:pt x="1500" y="961"/>
                  </a:cubicBezTo>
                  <a:cubicBezTo>
                    <a:pt x="1469" y="1071"/>
                    <a:pt x="1392" y="1231"/>
                    <a:pt x="1226" y="1353"/>
                  </a:cubicBezTo>
                  <a:cubicBezTo>
                    <a:pt x="1119" y="1435"/>
                    <a:pt x="965" y="1492"/>
                    <a:pt x="800" y="1492"/>
                  </a:cubicBezTo>
                  <a:cubicBezTo>
                    <a:pt x="719" y="1492"/>
                    <a:pt x="635" y="1478"/>
                    <a:pt x="552" y="1447"/>
                  </a:cubicBezTo>
                  <a:cubicBezTo>
                    <a:pt x="301" y="1361"/>
                    <a:pt x="86" y="1094"/>
                    <a:pt x="88" y="783"/>
                  </a:cubicBezTo>
                  <a:cubicBezTo>
                    <a:pt x="86" y="472"/>
                    <a:pt x="301" y="206"/>
                    <a:pt x="552" y="118"/>
                  </a:cubicBezTo>
                  <a:cubicBezTo>
                    <a:pt x="634" y="87"/>
                    <a:pt x="718" y="73"/>
                    <a:pt x="799" y="73"/>
                  </a:cubicBezTo>
                  <a:close/>
                  <a:moveTo>
                    <a:pt x="782" y="1"/>
                  </a:moveTo>
                  <a:cubicBezTo>
                    <a:pt x="698" y="1"/>
                    <a:pt x="611" y="14"/>
                    <a:pt x="525" y="45"/>
                  </a:cubicBezTo>
                  <a:cubicBezTo>
                    <a:pt x="245" y="137"/>
                    <a:pt x="1" y="434"/>
                    <a:pt x="4" y="783"/>
                  </a:cubicBezTo>
                  <a:cubicBezTo>
                    <a:pt x="1" y="1131"/>
                    <a:pt x="245" y="1429"/>
                    <a:pt x="525" y="1520"/>
                  </a:cubicBezTo>
                  <a:cubicBezTo>
                    <a:pt x="612" y="1552"/>
                    <a:pt x="699" y="1565"/>
                    <a:pt x="783" y="1565"/>
                  </a:cubicBezTo>
                  <a:cubicBezTo>
                    <a:pt x="973" y="1565"/>
                    <a:pt x="1146" y="1496"/>
                    <a:pt x="1263" y="1400"/>
                  </a:cubicBezTo>
                  <a:cubicBezTo>
                    <a:pt x="1437" y="1261"/>
                    <a:pt x="1509" y="1086"/>
                    <a:pt x="1532" y="969"/>
                  </a:cubicBezTo>
                  <a:cubicBezTo>
                    <a:pt x="1544" y="910"/>
                    <a:pt x="1547" y="862"/>
                    <a:pt x="1546" y="831"/>
                  </a:cubicBezTo>
                  <a:cubicBezTo>
                    <a:pt x="1544" y="799"/>
                    <a:pt x="1542" y="783"/>
                    <a:pt x="1539" y="783"/>
                  </a:cubicBezTo>
                  <a:cubicBezTo>
                    <a:pt x="1542" y="783"/>
                    <a:pt x="1544" y="766"/>
                    <a:pt x="1546" y="735"/>
                  </a:cubicBezTo>
                  <a:cubicBezTo>
                    <a:pt x="1547" y="703"/>
                    <a:pt x="1544" y="656"/>
                    <a:pt x="1532" y="597"/>
                  </a:cubicBezTo>
                  <a:cubicBezTo>
                    <a:pt x="1509" y="480"/>
                    <a:pt x="1437" y="304"/>
                    <a:pt x="1263" y="165"/>
                  </a:cubicBezTo>
                  <a:cubicBezTo>
                    <a:pt x="1146" y="70"/>
                    <a:pt x="972" y="1"/>
                    <a:pt x="78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6074250" y="3421925"/>
              <a:ext cx="17600" cy="18175"/>
            </a:xfrm>
            <a:custGeom>
              <a:avLst/>
              <a:gdLst/>
              <a:ahLst/>
              <a:cxnLst/>
              <a:rect l="l" t="t" r="r" b="b"/>
              <a:pathLst>
                <a:path w="704" h="727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0" y="18"/>
                    <a:pt x="136" y="193"/>
                    <a:pt x="321" y="393"/>
                  </a:cubicBezTo>
                  <a:cubicBezTo>
                    <a:pt x="496" y="583"/>
                    <a:pt x="653" y="727"/>
                    <a:pt x="682" y="727"/>
                  </a:cubicBezTo>
                  <a:cubicBezTo>
                    <a:pt x="684" y="727"/>
                    <a:pt x="685" y="726"/>
                    <a:pt x="686" y="726"/>
                  </a:cubicBezTo>
                  <a:cubicBezTo>
                    <a:pt x="703" y="710"/>
                    <a:pt x="567" y="535"/>
                    <a:pt x="383" y="335"/>
                  </a:cubicBezTo>
                  <a:cubicBezTo>
                    <a:pt x="207" y="145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5615775" y="3397400"/>
              <a:ext cx="23275" cy="28775"/>
            </a:xfrm>
            <a:custGeom>
              <a:avLst/>
              <a:gdLst/>
              <a:ahLst/>
              <a:cxnLst/>
              <a:rect l="l" t="t" r="r" b="b"/>
              <a:pathLst>
                <a:path w="931" h="1151" extrusionOk="0">
                  <a:moveTo>
                    <a:pt x="1" y="1"/>
                  </a:moveTo>
                  <a:lnTo>
                    <a:pt x="1" y="106"/>
                  </a:lnTo>
                  <a:lnTo>
                    <a:pt x="405" y="106"/>
                  </a:lnTo>
                  <a:lnTo>
                    <a:pt x="405" y="1151"/>
                  </a:lnTo>
                  <a:lnTo>
                    <a:pt x="527" y="1151"/>
                  </a:lnTo>
                  <a:lnTo>
                    <a:pt x="527" y="106"/>
                  </a:lnTo>
                  <a:lnTo>
                    <a:pt x="931" y="106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5638850" y="3404375"/>
              <a:ext cx="21025" cy="22025"/>
            </a:xfrm>
            <a:custGeom>
              <a:avLst/>
              <a:gdLst/>
              <a:ahLst/>
              <a:cxnLst/>
              <a:rect l="l" t="t" r="r" b="b"/>
              <a:pathLst>
                <a:path w="841" h="881" extrusionOk="0">
                  <a:moveTo>
                    <a:pt x="422" y="101"/>
                  </a:moveTo>
                  <a:cubicBezTo>
                    <a:pt x="591" y="101"/>
                    <a:pt x="714" y="219"/>
                    <a:pt x="729" y="389"/>
                  </a:cubicBezTo>
                  <a:lnTo>
                    <a:pt x="116" y="389"/>
                  </a:lnTo>
                  <a:cubicBezTo>
                    <a:pt x="131" y="219"/>
                    <a:pt x="254" y="101"/>
                    <a:pt x="422" y="101"/>
                  </a:cubicBezTo>
                  <a:close/>
                  <a:moveTo>
                    <a:pt x="422" y="1"/>
                  </a:moveTo>
                  <a:cubicBezTo>
                    <a:pt x="179" y="1"/>
                    <a:pt x="0" y="183"/>
                    <a:pt x="0" y="440"/>
                  </a:cubicBezTo>
                  <a:cubicBezTo>
                    <a:pt x="0" y="696"/>
                    <a:pt x="183" y="880"/>
                    <a:pt x="453" y="880"/>
                  </a:cubicBezTo>
                  <a:cubicBezTo>
                    <a:pt x="589" y="880"/>
                    <a:pt x="709" y="830"/>
                    <a:pt x="787" y="739"/>
                  </a:cubicBezTo>
                  <a:lnTo>
                    <a:pt x="721" y="663"/>
                  </a:lnTo>
                  <a:cubicBezTo>
                    <a:pt x="655" y="739"/>
                    <a:pt x="561" y="776"/>
                    <a:pt x="457" y="776"/>
                  </a:cubicBezTo>
                  <a:cubicBezTo>
                    <a:pt x="267" y="776"/>
                    <a:pt x="129" y="657"/>
                    <a:pt x="116" y="476"/>
                  </a:cubicBezTo>
                  <a:lnTo>
                    <a:pt x="839" y="476"/>
                  </a:lnTo>
                  <a:cubicBezTo>
                    <a:pt x="839" y="463"/>
                    <a:pt x="841" y="450"/>
                    <a:pt x="841" y="440"/>
                  </a:cubicBezTo>
                  <a:cubicBezTo>
                    <a:pt x="841" y="180"/>
                    <a:pt x="665" y="1"/>
                    <a:pt x="422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5661900" y="3404550"/>
              <a:ext cx="20400" cy="21625"/>
            </a:xfrm>
            <a:custGeom>
              <a:avLst/>
              <a:gdLst/>
              <a:ahLst/>
              <a:cxnLst/>
              <a:rect l="l" t="t" r="r" b="b"/>
              <a:pathLst>
                <a:path w="816" h="865" extrusionOk="0">
                  <a:moveTo>
                    <a:pt x="18" y="1"/>
                  </a:moveTo>
                  <a:lnTo>
                    <a:pt x="342" y="421"/>
                  </a:lnTo>
                  <a:lnTo>
                    <a:pt x="1" y="865"/>
                  </a:lnTo>
                  <a:lnTo>
                    <a:pt x="132" y="865"/>
                  </a:lnTo>
                  <a:lnTo>
                    <a:pt x="409" y="503"/>
                  </a:lnTo>
                  <a:lnTo>
                    <a:pt x="683" y="865"/>
                  </a:lnTo>
                  <a:lnTo>
                    <a:pt x="816" y="865"/>
                  </a:lnTo>
                  <a:lnTo>
                    <a:pt x="471" y="421"/>
                  </a:lnTo>
                  <a:lnTo>
                    <a:pt x="796" y="1"/>
                  </a:lnTo>
                  <a:lnTo>
                    <a:pt x="668" y="1"/>
                  </a:lnTo>
                  <a:lnTo>
                    <a:pt x="409" y="33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5683750" y="3399825"/>
              <a:ext cx="14775" cy="26575"/>
            </a:xfrm>
            <a:custGeom>
              <a:avLst/>
              <a:gdLst/>
              <a:ahLst/>
              <a:cxnLst/>
              <a:rect l="l" t="t" r="r" b="b"/>
              <a:pathLst>
                <a:path w="591" h="1063" extrusionOk="0">
                  <a:moveTo>
                    <a:pt x="155" y="1"/>
                  </a:moveTo>
                  <a:lnTo>
                    <a:pt x="155" y="190"/>
                  </a:lnTo>
                  <a:lnTo>
                    <a:pt x="1" y="190"/>
                  </a:lnTo>
                  <a:lnTo>
                    <a:pt x="1" y="288"/>
                  </a:lnTo>
                  <a:lnTo>
                    <a:pt x="155" y="288"/>
                  </a:lnTo>
                  <a:lnTo>
                    <a:pt x="155" y="811"/>
                  </a:lnTo>
                  <a:cubicBezTo>
                    <a:pt x="155" y="970"/>
                    <a:pt x="245" y="1062"/>
                    <a:pt x="409" y="1062"/>
                  </a:cubicBezTo>
                  <a:cubicBezTo>
                    <a:pt x="476" y="1062"/>
                    <a:pt x="545" y="1042"/>
                    <a:pt x="590" y="1001"/>
                  </a:cubicBezTo>
                  <a:lnTo>
                    <a:pt x="549" y="917"/>
                  </a:lnTo>
                  <a:cubicBezTo>
                    <a:pt x="517" y="947"/>
                    <a:pt x="469" y="962"/>
                    <a:pt x="422" y="962"/>
                  </a:cubicBezTo>
                  <a:cubicBezTo>
                    <a:pt x="325" y="962"/>
                    <a:pt x="272" y="906"/>
                    <a:pt x="272" y="804"/>
                  </a:cubicBezTo>
                  <a:lnTo>
                    <a:pt x="272" y="288"/>
                  </a:lnTo>
                  <a:lnTo>
                    <a:pt x="534" y="288"/>
                  </a:lnTo>
                  <a:lnTo>
                    <a:pt x="534" y="190"/>
                  </a:lnTo>
                  <a:lnTo>
                    <a:pt x="272" y="19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5750625" y="3558900"/>
              <a:ext cx="185200" cy="2150"/>
            </a:xfrm>
            <a:custGeom>
              <a:avLst/>
              <a:gdLst/>
              <a:ahLst/>
              <a:cxnLst/>
              <a:rect l="l" t="t" r="r" b="b"/>
              <a:pathLst>
                <a:path w="7408" h="86" extrusionOk="0">
                  <a:moveTo>
                    <a:pt x="3703" y="1"/>
                  </a:moveTo>
                  <a:cubicBezTo>
                    <a:pt x="1658" y="1"/>
                    <a:pt x="0" y="20"/>
                    <a:pt x="0" y="43"/>
                  </a:cubicBezTo>
                  <a:cubicBezTo>
                    <a:pt x="0" y="66"/>
                    <a:pt x="1658" y="86"/>
                    <a:pt x="3703" y="86"/>
                  </a:cubicBezTo>
                  <a:cubicBezTo>
                    <a:pt x="5748" y="86"/>
                    <a:pt x="7407" y="66"/>
                    <a:pt x="7407" y="43"/>
                  </a:cubicBezTo>
                  <a:cubicBezTo>
                    <a:pt x="7407" y="20"/>
                    <a:pt x="5748" y="1"/>
                    <a:pt x="370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5750625" y="3596925"/>
              <a:ext cx="332825" cy="2125"/>
            </a:xfrm>
            <a:custGeom>
              <a:avLst/>
              <a:gdLst/>
              <a:ahLst/>
              <a:cxnLst/>
              <a:rect l="l" t="t" r="r" b="b"/>
              <a:pathLst>
                <a:path w="13313" h="85" extrusionOk="0">
                  <a:moveTo>
                    <a:pt x="6656" y="0"/>
                  </a:moveTo>
                  <a:cubicBezTo>
                    <a:pt x="2979" y="0"/>
                    <a:pt x="0" y="19"/>
                    <a:pt x="0" y="42"/>
                  </a:cubicBezTo>
                  <a:cubicBezTo>
                    <a:pt x="0" y="66"/>
                    <a:pt x="2979" y="85"/>
                    <a:pt x="6656" y="85"/>
                  </a:cubicBezTo>
                  <a:cubicBezTo>
                    <a:pt x="10332" y="85"/>
                    <a:pt x="13313" y="66"/>
                    <a:pt x="13313" y="42"/>
                  </a:cubicBezTo>
                  <a:cubicBezTo>
                    <a:pt x="13313" y="19"/>
                    <a:pt x="10332" y="0"/>
                    <a:pt x="665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5750625" y="3624050"/>
              <a:ext cx="328900" cy="2150"/>
            </a:xfrm>
            <a:custGeom>
              <a:avLst/>
              <a:gdLst/>
              <a:ahLst/>
              <a:cxnLst/>
              <a:rect l="l" t="t" r="r" b="b"/>
              <a:pathLst>
                <a:path w="13156" h="86" extrusionOk="0">
                  <a:moveTo>
                    <a:pt x="6579" y="0"/>
                  </a:moveTo>
                  <a:cubicBezTo>
                    <a:pt x="2945" y="0"/>
                    <a:pt x="0" y="20"/>
                    <a:pt x="0" y="43"/>
                  </a:cubicBezTo>
                  <a:cubicBezTo>
                    <a:pt x="0" y="66"/>
                    <a:pt x="2945" y="85"/>
                    <a:pt x="6579" y="85"/>
                  </a:cubicBezTo>
                  <a:cubicBezTo>
                    <a:pt x="10211" y="85"/>
                    <a:pt x="13156" y="66"/>
                    <a:pt x="13156" y="43"/>
                  </a:cubicBezTo>
                  <a:cubicBezTo>
                    <a:pt x="13156" y="20"/>
                    <a:pt x="10211" y="0"/>
                    <a:pt x="65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5750625" y="3649925"/>
              <a:ext cx="194200" cy="2150"/>
            </a:xfrm>
            <a:custGeom>
              <a:avLst/>
              <a:gdLst/>
              <a:ahLst/>
              <a:cxnLst/>
              <a:rect l="l" t="t" r="r" b="b"/>
              <a:pathLst>
                <a:path w="7768" h="86" extrusionOk="0">
                  <a:moveTo>
                    <a:pt x="3884" y="1"/>
                  </a:moveTo>
                  <a:cubicBezTo>
                    <a:pt x="1739" y="1"/>
                    <a:pt x="0" y="20"/>
                    <a:pt x="0" y="44"/>
                  </a:cubicBezTo>
                  <a:cubicBezTo>
                    <a:pt x="0" y="66"/>
                    <a:pt x="1739" y="86"/>
                    <a:pt x="3884" y="86"/>
                  </a:cubicBezTo>
                  <a:cubicBezTo>
                    <a:pt x="6028" y="86"/>
                    <a:pt x="7768" y="66"/>
                    <a:pt x="7768" y="44"/>
                  </a:cubicBezTo>
                  <a:cubicBezTo>
                    <a:pt x="7768" y="20"/>
                    <a:pt x="6028" y="1"/>
                    <a:pt x="388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5750625" y="3765450"/>
              <a:ext cx="185200" cy="2150"/>
            </a:xfrm>
            <a:custGeom>
              <a:avLst/>
              <a:gdLst/>
              <a:ahLst/>
              <a:cxnLst/>
              <a:rect l="l" t="t" r="r" b="b"/>
              <a:pathLst>
                <a:path w="7408" h="86" extrusionOk="0">
                  <a:moveTo>
                    <a:pt x="3703" y="1"/>
                  </a:moveTo>
                  <a:cubicBezTo>
                    <a:pt x="1658" y="1"/>
                    <a:pt x="0" y="20"/>
                    <a:pt x="0" y="43"/>
                  </a:cubicBezTo>
                  <a:cubicBezTo>
                    <a:pt x="0" y="66"/>
                    <a:pt x="1658" y="85"/>
                    <a:pt x="3703" y="85"/>
                  </a:cubicBezTo>
                  <a:cubicBezTo>
                    <a:pt x="5748" y="85"/>
                    <a:pt x="7407" y="66"/>
                    <a:pt x="7407" y="43"/>
                  </a:cubicBezTo>
                  <a:cubicBezTo>
                    <a:pt x="7407" y="20"/>
                    <a:pt x="5748" y="1"/>
                    <a:pt x="370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5750625" y="3803450"/>
              <a:ext cx="332825" cy="2150"/>
            </a:xfrm>
            <a:custGeom>
              <a:avLst/>
              <a:gdLst/>
              <a:ahLst/>
              <a:cxnLst/>
              <a:rect l="l" t="t" r="r" b="b"/>
              <a:pathLst>
                <a:path w="13313" h="86" extrusionOk="0">
                  <a:moveTo>
                    <a:pt x="6656" y="1"/>
                  </a:moveTo>
                  <a:cubicBezTo>
                    <a:pt x="2979" y="1"/>
                    <a:pt x="0" y="20"/>
                    <a:pt x="0" y="43"/>
                  </a:cubicBezTo>
                  <a:cubicBezTo>
                    <a:pt x="0" y="66"/>
                    <a:pt x="2979" y="85"/>
                    <a:pt x="6656" y="85"/>
                  </a:cubicBezTo>
                  <a:cubicBezTo>
                    <a:pt x="10332" y="85"/>
                    <a:pt x="13313" y="66"/>
                    <a:pt x="13313" y="43"/>
                  </a:cubicBezTo>
                  <a:cubicBezTo>
                    <a:pt x="13313" y="20"/>
                    <a:pt x="10332" y="1"/>
                    <a:pt x="665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750625" y="3830600"/>
              <a:ext cx="328900" cy="2125"/>
            </a:xfrm>
            <a:custGeom>
              <a:avLst/>
              <a:gdLst/>
              <a:ahLst/>
              <a:cxnLst/>
              <a:rect l="l" t="t" r="r" b="b"/>
              <a:pathLst>
                <a:path w="13156" h="85" extrusionOk="0">
                  <a:moveTo>
                    <a:pt x="6579" y="1"/>
                  </a:moveTo>
                  <a:cubicBezTo>
                    <a:pt x="2945" y="1"/>
                    <a:pt x="0" y="19"/>
                    <a:pt x="0" y="43"/>
                  </a:cubicBezTo>
                  <a:cubicBezTo>
                    <a:pt x="0" y="66"/>
                    <a:pt x="2945" y="85"/>
                    <a:pt x="6579" y="85"/>
                  </a:cubicBezTo>
                  <a:cubicBezTo>
                    <a:pt x="10211" y="85"/>
                    <a:pt x="13156" y="66"/>
                    <a:pt x="13156" y="43"/>
                  </a:cubicBezTo>
                  <a:cubicBezTo>
                    <a:pt x="13156" y="19"/>
                    <a:pt x="10211" y="1"/>
                    <a:pt x="657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750625" y="3856500"/>
              <a:ext cx="194200" cy="2125"/>
            </a:xfrm>
            <a:custGeom>
              <a:avLst/>
              <a:gdLst/>
              <a:ahLst/>
              <a:cxnLst/>
              <a:rect l="l" t="t" r="r" b="b"/>
              <a:pathLst>
                <a:path w="7768" h="85" extrusionOk="0">
                  <a:moveTo>
                    <a:pt x="3884" y="0"/>
                  </a:moveTo>
                  <a:cubicBezTo>
                    <a:pt x="1739" y="0"/>
                    <a:pt x="0" y="19"/>
                    <a:pt x="0" y="42"/>
                  </a:cubicBezTo>
                  <a:cubicBezTo>
                    <a:pt x="0" y="66"/>
                    <a:pt x="1739" y="84"/>
                    <a:pt x="3884" y="84"/>
                  </a:cubicBezTo>
                  <a:cubicBezTo>
                    <a:pt x="6028" y="84"/>
                    <a:pt x="7768" y="66"/>
                    <a:pt x="7768" y="42"/>
                  </a:cubicBezTo>
                  <a:cubicBezTo>
                    <a:pt x="7768" y="19"/>
                    <a:pt x="6028" y="0"/>
                    <a:pt x="388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5750625" y="3972025"/>
              <a:ext cx="185200" cy="2100"/>
            </a:xfrm>
            <a:custGeom>
              <a:avLst/>
              <a:gdLst/>
              <a:ahLst/>
              <a:cxnLst/>
              <a:rect l="l" t="t" r="r" b="b"/>
              <a:pathLst>
                <a:path w="7408" h="84" extrusionOk="0">
                  <a:moveTo>
                    <a:pt x="3703" y="0"/>
                  </a:moveTo>
                  <a:cubicBezTo>
                    <a:pt x="1658" y="0"/>
                    <a:pt x="0" y="18"/>
                    <a:pt x="0" y="42"/>
                  </a:cubicBezTo>
                  <a:cubicBezTo>
                    <a:pt x="0" y="66"/>
                    <a:pt x="1658" y="84"/>
                    <a:pt x="3703" y="84"/>
                  </a:cubicBezTo>
                  <a:cubicBezTo>
                    <a:pt x="5748" y="84"/>
                    <a:pt x="7407" y="66"/>
                    <a:pt x="7407" y="42"/>
                  </a:cubicBezTo>
                  <a:cubicBezTo>
                    <a:pt x="7407" y="18"/>
                    <a:pt x="5748" y="0"/>
                    <a:pt x="3703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750625" y="4010025"/>
              <a:ext cx="332825" cy="2100"/>
            </a:xfrm>
            <a:custGeom>
              <a:avLst/>
              <a:gdLst/>
              <a:ahLst/>
              <a:cxnLst/>
              <a:rect l="l" t="t" r="r" b="b"/>
              <a:pathLst>
                <a:path w="13313" h="84" extrusionOk="0">
                  <a:moveTo>
                    <a:pt x="6656" y="0"/>
                  </a:moveTo>
                  <a:cubicBezTo>
                    <a:pt x="2979" y="0"/>
                    <a:pt x="0" y="18"/>
                    <a:pt x="0" y="42"/>
                  </a:cubicBezTo>
                  <a:cubicBezTo>
                    <a:pt x="0" y="66"/>
                    <a:pt x="2979" y="84"/>
                    <a:pt x="6656" y="84"/>
                  </a:cubicBezTo>
                  <a:cubicBezTo>
                    <a:pt x="10332" y="84"/>
                    <a:pt x="13313" y="66"/>
                    <a:pt x="13313" y="42"/>
                  </a:cubicBezTo>
                  <a:cubicBezTo>
                    <a:pt x="13313" y="18"/>
                    <a:pt x="10332" y="0"/>
                    <a:pt x="665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750625" y="4037150"/>
              <a:ext cx="328900" cy="2150"/>
            </a:xfrm>
            <a:custGeom>
              <a:avLst/>
              <a:gdLst/>
              <a:ahLst/>
              <a:cxnLst/>
              <a:rect l="l" t="t" r="r" b="b"/>
              <a:pathLst>
                <a:path w="13156" h="86" extrusionOk="0">
                  <a:moveTo>
                    <a:pt x="6579" y="0"/>
                  </a:moveTo>
                  <a:cubicBezTo>
                    <a:pt x="2945" y="0"/>
                    <a:pt x="0" y="20"/>
                    <a:pt x="0" y="42"/>
                  </a:cubicBezTo>
                  <a:cubicBezTo>
                    <a:pt x="0" y="66"/>
                    <a:pt x="2945" y="85"/>
                    <a:pt x="6579" y="85"/>
                  </a:cubicBezTo>
                  <a:cubicBezTo>
                    <a:pt x="10211" y="85"/>
                    <a:pt x="13156" y="66"/>
                    <a:pt x="13156" y="42"/>
                  </a:cubicBezTo>
                  <a:cubicBezTo>
                    <a:pt x="13156" y="20"/>
                    <a:pt x="10211" y="0"/>
                    <a:pt x="65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5750625" y="4063025"/>
              <a:ext cx="194200" cy="2150"/>
            </a:xfrm>
            <a:custGeom>
              <a:avLst/>
              <a:gdLst/>
              <a:ahLst/>
              <a:cxnLst/>
              <a:rect l="l" t="t" r="r" b="b"/>
              <a:pathLst>
                <a:path w="7768" h="86" extrusionOk="0">
                  <a:moveTo>
                    <a:pt x="3884" y="1"/>
                  </a:moveTo>
                  <a:cubicBezTo>
                    <a:pt x="1739" y="1"/>
                    <a:pt x="0" y="20"/>
                    <a:pt x="0" y="43"/>
                  </a:cubicBezTo>
                  <a:cubicBezTo>
                    <a:pt x="0" y="66"/>
                    <a:pt x="1739" y="86"/>
                    <a:pt x="3884" y="86"/>
                  </a:cubicBezTo>
                  <a:cubicBezTo>
                    <a:pt x="6028" y="86"/>
                    <a:pt x="7768" y="66"/>
                    <a:pt x="7768" y="43"/>
                  </a:cubicBezTo>
                  <a:cubicBezTo>
                    <a:pt x="7768" y="20"/>
                    <a:pt x="6028" y="1"/>
                    <a:pt x="388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750625" y="4178550"/>
              <a:ext cx="185200" cy="2150"/>
            </a:xfrm>
            <a:custGeom>
              <a:avLst/>
              <a:gdLst/>
              <a:ahLst/>
              <a:cxnLst/>
              <a:rect l="l" t="t" r="r" b="b"/>
              <a:pathLst>
                <a:path w="7408" h="86" extrusionOk="0">
                  <a:moveTo>
                    <a:pt x="3703" y="1"/>
                  </a:moveTo>
                  <a:cubicBezTo>
                    <a:pt x="1658" y="1"/>
                    <a:pt x="0" y="20"/>
                    <a:pt x="0" y="43"/>
                  </a:cubicBezTo>
                  <a:cubicBezTo>
                    <a:pt x="0" y="66"/>
                    <a:pt x="1658" y="85"/>
                    <a:pt x="3703" y="85"/>
                  </a:cubicBezTo>
                  <a:cubicBezTo>
                    <a:pt x="5748" y="85"/>
                    <a:pt x="7407" y="66"/>
                    <a:pt x="7407" y="43"/>
                  </a:cubicBezTo>
                  <a:cubicBezTo>
                    <a:pt x="7407" y="20"/>
                    <a:pt x="5748" y="1"/>
                    <a:pt x="370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750625" y="4216550"/>
              <a:ext cx="332825" cy="2150"/>
            </a:xfrm>
            <a:custGeom>
              <a:avLst/>
              <a:gdLst/>
              <a:ahLst/>
              <a:cxnLst/>
              <a:rect l="l" t="t" r="r" b="b"/>
              <a:pathLst>
                <a:path w="13313" h="86" extrusionOk="0">
                  <a:moveTo>
                    <a:pt x="6656" y="1"/>
                  </a:moveTo>
                  <a:cubicBezTo>
                    <a:pt x="2979" y="1"/>
                    <a:pt x="0" y="20"/>
                    <a:pt x="0" y="43"/>
                  </a:cubicBezTo>
                  <a:cubicBezTo>
                    <a:pt x="0" y="66"/>
                    <a:pt x="2979" y="85"/>
                    <a:pt x="6656" y="85"/>
                  </a:cubicBezTo>
                  <a:cubicBezTo>
                    <a:pt x="10332" y="85"/>
                    <a:pt x="13313" y="66"/>
                    <a:pt x="13313" y="43"/>
                  </a:cubicBezTo>
                  <a:cubicBezTo>
                    <a:pt x="13313" y="20"/>
                    <a:pt x="10332" y="1"/>
                    <a:pt x="665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5750625" y="4243700"/>
              <a:ext cx="328900" cy="2125"/>
            </a:xfrm>
            <a:custGeom>
              <a:avLst/>
              <a:gdLst/>
              <a:ahLst/>
              <a:cxnLst/>
              <a:rect l="l" t="t" r="r" b="b"/>
              <a:pathLst>
                <a:path w="13156" h="85" extrusionOk="0">
                  <a:moveTo>
                    <a:pt x="6579" y="0"/>
                  </a:moveTo>
                  <a:cubicBezTo>
                    <a:pt x="2945" y="0"/>
                    <a:pt x="0" y="19"/>
                    <a:pt x="0" y="43"/>
                  </a:cubicBezTo>
                  <a:cubicBezTo>
                    <a:pt x="0" y="66"/>
                    <a:pt x="2945" y="85"/>
                    <a:pt x="6579" y="85"/>
                  </a:cubicBezTo>
                  <a:cubicBezTo>
                    <a:pt x="10211" y="85"/>
                    <a:pt x="13156" y="66"/>
                    <a:pt x="13156" y="43"/>
                  </a:cubicBezTo>
                  <a:cubicBezTo>
                    <a:pt x="13156" y="19"/>
                    <a:pt x="10211" y="0"/>
                    <a:pt x="65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5750625" y="4269575"/>
              <a:ext cx="194200" cy="2150"/>
            </a:xfrm>
            <a:custGeom>
              <a:avLst/>
              <a:gdLst/>
              <a:ahLst/>
              <a:cxnLst/>
              <a:rect l="l" t="t" r="r" b="b"/>
              <a:pathLst>
                <a:path w="7768" h="86" extrusionOk="0">
                  <a:moveTo>
                    <a:pt x="3884" y="1"/>
                  </a:moveTo>
                  <a:cubicBezTo>
                    <a:pt x="1739" y="1"/>
                    <a:pt x="0" y="20"/>
                    <a:pt x="0" y="43"/>
                  </a:cubicBezTo>
                  <a:cubicBezTo>
                    <a:pt x="0" y="66"/>
                    <a:pt x="1739" y="85"/>
                    <a:pt x="3884" y="85"/>
                  </a:cubicBezTo>
                  <a:cubicBezTo>
                    <a:pt x="6028" y="85"/>
                    <a:pt x="7768" y="66"/>
                    <a:pt x="7768" y="43"/>
                  </a:cubicBezTo>
                  <a:cubicBezTo>
                    <a:pt x="7768" y="20"/>
                    <a:pt x="6028" y="1"/>
                    <a:pt x="388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750625" y="4383650"/>
              <a:ext cx="185200" cy="2125"/>
            </a:xfrm>
            <a:custGeom>
              <a:avLst/>
              <a:gdLst/>
              <a:ahLst/>
              <a:cxnLst/>
              <a:rect l="l" t="t" r="r" b="b"/>
              <a:pathLst>
                <a:path w="7408" h="85" extrusionOk="0">
                  <a:moveTo>
                    <a:pt x="3703" y="1"/>
                  </a:moveTo>
                  <a:cubicBezTo>
                    <a:pt x="1658" y="1"/>
                    <a:pt x="0" y="20"/>
                    <a:pt x="0" y="43"/>
                  </a:cubicBezTo>
                  <a:cubicBezTo>
                    <a:pt x="0" y="66"/>
                    <a:pt x="1658" y="84"/>
                    <a:pt x="3703" y="84"/>
                  </a:cubicBezTo>
                  <a:cubicBezTo>
                    <a:pt x="5748" y="84"/>
                    <a:pt x="7407" y="66"/>
                    <a:pt x="7407" y="43"/>
                  </a:cubicBezTo>
                  <a:cubicBezTo>
                    <a:pt x="7407" y="20"/>
                    <a:pt x="5748" y="1"/>
                    <a:pt x="370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750625" y="4421650"/>
              <a:ext cx="332825" cy="2125"/>
            </a:xfrm>
            <a:custGeom>
              <a:avLst/>
              <a:gdLst/>
              <a:ahLst/>
              <a:cxnLst/>
              <a:rect l="l" t="t" r="r" b="b"/>
              <a:pathLst>
                <a:path w="13313" h="85" extrusionOk="0">
                  <a:moveTo>
                    <a:pt x="6656" y="1"/>
                  </a:moveTo>
                  <a:cubicBezTo>
                    <a:pt x="2979" y="1"/>
                    <a:pt x="0" y="20"/>
                    <a:pt x="0" y="43"/>
                  </a:cubicBezTo>
                  <a:cubicBezTo>
                    <a:pt x="0" y="66"/>
                    <a:pt x="2979" y="85"/>
                    <a:pt x="6656" y="85"/>
                  </a:cubicBezTo>
                  <a:cubicBezTo>
                    <a:pt x="10332" y="85"/>
                    <a:pt x="13313" y="66"/>
                    <a:pt x="13313" y="43"/>
                  </a:cubicBezTo>
                  <a:cubicBezTo>
                    <a:pt x="13313" y="20"/>
                    <a:pt x="10332" y="1"/>
                    <a:pt x="665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5750625" y="4448800"/>
              <a:ext cx="328900" cy="2125"/>
            </a:xfrm>
            <a:custGeom>
              <a:avLst/>
              <a:gdLst/>
              <a:ahLst/>
              <a:cxnLst/>
              <a:rect l="l" t="t" r="r" b="b"/>
              <a:pathLst>
                <a:path w="13156" h="85" extrusionOk="0">
                  <a:moveTo>
                    <a:pt x="6579" y="0"/>
                  </a:moveTo>
                  <a:cubicBezTo>
                    <a:pt x="2945" y="0"/>
                    <a:pt x="0" y="19"/>
                    <a:pt x="0" y="43"/>
                  </a:cubicBezTo>
                  <a:cubicBezTo>
                    <a:pt x="0" y="66"/>
                    <a:pt x="2945" y="85"/>
                    <a:pt x="6579" y="85"/>
                  </a:cubicBezTo>
                  <a:cubicBezTo>
                    <a:pt x="10211" y="85"/>
                    <a:pt x="13156" y="66"/>
                    <a:pt x="13156" y="43"/>
                  </a:cubicBezTo>
                  <a:cubicBezTo>
                    <a:pt x="13156" y="19"/>
                    <a:pt x="10211" y="0"/>
                    <a:pt x="65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5750625" y="4474675"/>
              <a:ext cx="194200" cy="2150"/>
            </a:xfrm>
            <a:custGeom>
              <a:avLst/>
              <a:gdLst/>
              <a:ahLst/>
              <a:cxnLst/>
              <a:rect l="l" t="t" r="r" b="b"/>
              <a:pathLst>
                <a:path w="7768" h="86" extrusionOk="0">
                  <a:moveTo>
                    <a:pt x="3884" y="1"/>
                  </a:moveTo>
                  <a:cubicBezTo>
                    <a:pt x="1739" y="1"/>
                    <a:pt x="0" y="20"/>
                    <a:pt x="0" y="43"/>
                  </a:cubicBezTo>
                  <a:cubicBezTo>
                    <a:pt x="0" y="66"/>
                    <a:pt x="1739" y="85"/>
                    <a:pt x="3884" y="85"/>
                  </a:cubicBezTo>
                  <a:cubicBezTo>
                    <a:pt x="6028" y="85"/>
                    <a:pt x="7768" y="66"/>
                    <a:pt x="7768" y="43"/>
                  </a:cubicBezTo>
                  <a:cubicBezTo>
                    <a:pt x="7768" y="20"/>
                    <a:pt x="6028" y="1"/>
                    <a:pt x="388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5551675" y="3558425"/>
              <a:ext cx="151500" cy="114225"/>
            </a:xfrm>
            <a:custGeom>
              <a:avLst/>
              <a:gdLst/>
              <a:ahLst/>
              <a:cxnLst/>
              <a:rect l="l" t="t" r="r" b="b"/>
              <a:pathLst>
                <a:path w="6060" h="4569" extrusionOk="0">
                  <a:moveTo>
                    <a:pt x="26" y="1"/>
                  </a:moveTo>
                  <a:lnTo>
                    <a:pt x="1" y="4536"/>
                  </a:lnTo>
                  <a:lnTo>
                    <a:pt x="6034" y="4569"/>
                  </a:lnTo>
                  <a:lnTo>
                    <a:pt x="6059" y="3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5551675" y="3601625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1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4310" y="834"/>
                  </a:lnTo>
                  <a:lnTo>
                    <a:pt x="3419" y="177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5627500" y="3581300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1"/>
                  </a:cubicBezTo>
                  <a:cubicBezTo>
                    <a:pt x="475" y="951"/>
                    <a:pt x="476" y="951"/>
                    <a:pt x="477" y="951"/>
                  </a:cubicBezTo>
                  <a:cubicBezTo>
                    <a:pt x="739" y="951"/>
                    <a:pt x="951" y="740"/>
                    <a:pt x="952" y="478"/>
                  </a:cubicBezTo>
                  <a:cubicBezTo>
                    <a:pt x="953" y="216"/>
                    <a:pt x="742" y="3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5551675" y="3601625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1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4310" y="834"/>
                  </a:lnTo>
                  <a:lnTo>
                    <a:pt x="3419" y="177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5627500" y="3581300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1"/>
                  </a:cubicBezTo>
                  <a:cubicBezTo>
                    <a:pt x="475" y="951"/>
                    <a:pt x="476" y="951"/>
                    <a:pt x="477" y="951"/>
                  </a:cubicBezTo>
                  <a:cubicBezTo>
                    <a:pt x="739" y="951"/>
                    <a:pt x="951" y="740"/>
                    <a:pt x="952" y="478"/>
                  </a:cubicBezTo>
                  <a:cubicBezTo>
                    <a:pt x="953" y="216"/>
                    <a:pt x="742" y="3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5551675" y="3762350"/>
              <a:ext cx="151500" cy="114225"/>
            </a:xfrm>
            <a:custGeom>
              <a:avLst/>
              <a:gdLst/>
              <a:ahLst/>
              <a:cxnLst/>
              <a:rect l="l" t="t" r="r" b="b"/>
              <a:pathLst>
                <a:path w="6060" h="4569" extrusionOk="0">
                  <a:moveTo>
                    <a:pt x="26" y="1"/>
                  </a:moveTo>
                  <a:lnTo>
                    <a:pt x="1" y="4536"/>
                  </a:lnTo>
                  <a:lnTo>
                    <a:pt x="6034" y="4569"/>
                  </a:lnTo>
                  <a:lnTo>
                    <a:pt x="6059" y="3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5551675" y="3805550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6034" y="2841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5627500" y="3785225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1"/>
                  </a:cubicBezTo>
                  <a:cubicBezTo>
                    <a:pt x="475" y="951"/>
                    <a:pt x="476" y="951"/>
                    <a:pt x="477" y="951"/>
                  </a:cubicBezTo>
                  <a:cubicBezTo>
                    <a:pt x="739" y="951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5551675" y="3805550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6034" y="2841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5627500" y="3785225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1"/>
                  </a:cubicBezTo>
                  <a:cubicBezTo>
                    <a:pt x="475" y="951"/>
                    <a:pt x="476" y="951"/>
                    <a:pt x="477" y="951"/>
                  </a:cubicBezTo>
                  <a:cubicBezTo>
                    <a:pt x="739" y="951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5551675" y="3966275"/>
              <a:ext cx="151500" cy="114225"/>
            </a:xfrm>
            <a:custGeom>
              <a:avLst/>
              <a:gdLst/>
              <a:ahLst/>
              <a:cxnLst/>
              <a:rect l="l" t="t" r="r" b="b"/>
              <a:pathLst>
                <a:path w="6060" h="4569" extrusionOk="0">
                  <a:moveTo>
                    <a:pt x="26" y="0"/>
                  </a:moveTo>
                  <a:lnTo>
                    <a:pt x="1" y="4535"/>
                  </a:lnTo>
                  <a:lnTo>
                    <a:pt x="6034" y="4569"/>
                  </a:lnTo>
                  <a:lnTo>
                    <a:pt x="6059" y="3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5551675" y="4009475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7"/>
                  </a:lnTo>
                  <a:lnTo>
                    <a:pt x="6034" y="2841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5627500" y="3989150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6" y="0"/>
                  </a:moveTo>
                  <a:cubicBezTo>
                    <a:pt x="216" y="0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0"/>
                  </a:cubicBezTo>
                  <a:cubicBezTo>
                    <a:pt x="475" y="950"/>
                    <a:pt x="476" y="950"/>
                    <a:pt x="477" y="950"/>
                  </a:cubicBezTo>
                  <a:cubicBezTo>
                    <a:pt x="739" y="950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0"/>
                  </a:cubicBezTo>
                  <a:cubicBezTo>
                    <a:pt x="478" y="0"/>
                    <a:pt x="477" y="0"/>
                    <a:pt x="476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5551675" y="4009475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7"/>
                  </a:lnTo>
                  <a:lnTo>
                    <a:pt x="6034" y="2841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5627500" y="3989150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6" y="0"/>
                  </a:moveTo>
                  <a:cubicBezTo>
                    <a:pt x="216" y="0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0"/>
                  </a:cubicBezTo>
                  <a:cubicBezTo>
                    <a:pt x="475" y="950"/>
                    <a:pt x="476" y="950"/>
                    <a:pt x="477" y="950"/>
                  </a:cubicBezTo>
                  <a:cubicBezTo>
                    <a:pt x="739" y="950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0"/>
                  </a:cubicBezTo>
                  <a:cubicBezTo>
                    <a:pt x="478" y="0"/>
                    <a:pt x="477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5551675" y="4170200"/>
              <a:ext cx="151500" cy="114225"/>
            </a:xfrm>
            <a:custGeom>
              <a:avLst/>
              <a:gdLst/>
              <a:ahLst/>
              <a:cxnLst/>
              <a:rect l="l" t="t" r="r" b="b"/>
              <a:pathLst>
                <a:path w="6060" h="4569" extrusionOk="0">
                  <a:moveTo>
                    <a:pt x="26" y="0"/>
                  </a:moveTo>
                  <a:lnTo>
                    <a:pt x="1" y="4534"/>
                  </a:lnTo>
                  <a:lnTo>
                    <a:pt x="6034" y="4568"/>
                  </a:lnTo>
                  <a:lnTo>
                    <a:pt x="6059" y="3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5551675" y="4213400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6"/>
                  </a:lnTo>
                  <a:lnTo>
                    <a:pt x="6034" y="2840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5627500" y="4193075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6" y="0"/>
                  </a:moveTo>
                  <a:cubicBezTo>
                    <a:pt x="216" y="0"/>
                    <a:pt x="3" y="212"/>
                    <a:pt x="2" y="473"/>
                  </a:cubicBezTo>
                  <a:cubicBezTo>
                    <a:pt x="1" y="735"/>
                    <a:pt x="212" y="948"/>
                    <a:pt x="474" y="950"/>
                  </a:cubicBezTo>
                  <a:cubicBezTo>
                    <a:pt x="475" y="950"/>
                    <a:pt x="476" y="950"/>
                    <a:pt x="477" y="950"/>
                  </a:cubicBezTo>
                  <a:cubicBezTo>
                    <a:pt x="739" y="950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0"/>
                  </a:cubicBezTo>
                  <a:cubicBezTo>
                    <a:pt x="478" y="0"/>
                    <a:pt x="477" y="0"/>
                    <a:pt x="476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5551675" y="4213400"/>
              <a:ext cx="150850" cy="71025"/>
            </a:xfrm>
            <a:custGeom>
              <a:avLst/>
              <a:gdLst/>
              <a:ahLst/>
              <a:cxnLst/>
              <a:rect l="l" t="t" r="r" b="b"/>
              <a:pathLst>
                <a:path w="6034" h="2841" extrusionOk="0">
                  <a:moveTo>
                    <a:pt x="2124" y="0"/>
                  </a:moveTo>
                  <a:lnTo>
                    <a:pt x="1" y="2806"/>
                  </a:lnTo>
                  <a:lnTo>
                    <a:pt x="6034" y="2840"/>
                  </a:lnTo>
                  <a:lnTo>
                    <a:pt x="4310" y="833"/>
                  </a:lnTo>
                  <a:lnTo>
                    <a:pt x="3419" y="177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5627500" y="4193075"/>
              <a:ext cx="23850" cy="23775"/>
            </a:xfrm>
            <a:custGeom>
              <a:avLst/>
              <a:gdLst/>
              <a:ahLst/>
              <a:cxnLst/>
              <a:rect l="l" t="t" r="r" b="b"/>
              <a:pathLst>
                <a:path w="954" h="951" extrusionOk="0">
                  <a:moveTo>
                    <a:pt x="476" y="0"/>
                  </a:moveTo>
                  <a:cubicBezTo>
                    <a:pt x="216" y="0"/>
                    <a:pt x="3" y="212"/>
                    <a:pt x="2" y="473"/>
                  </a:cubicBezTo>
                  <a:cubicBezTo>
                    <a:pt x="1" y="735"/>
                    <a:pt x="212" y="948"/>
                    <a:pt x="474" y="950"/>
                  </a:cubicBezTo>
                  <a:cubicBezTo>
                    <a:pt x="475" y="950"/>
                    <a:pt x="476" y="950"/>
                    <a:pt x="477" y="950"/>
                  </a:cubicBezTo>
                  <a:cubicBezTo>
                    <a:pt x="739" y="950"/>
                    <a:pt x="951" y="740"/>
                    <a:pt x="952" y="478"/>
                  </a:cubicBezTo>
                  <a:cubicBezTo>
                    <a:pt x="953" y="216"/>
                    <a:pt x="742" y="2"/>
                    <a:pt x="479" y="0"/>
                  </a:cubicBezTo>
                  <a:cubicBezTo>
                    <a:pt x="478" y="0"/>
                    <a:pt x="477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5551675" y="4373100"/>
              <a:ext cx="151500" cy="114250"/>
            </a:xfrm>
            <a:custGeom>
              <a:avLst/>
              <a:gdLst/>
              <a:ahLst/>
              <a:cxnLst/>
              <a:rect l="l" t="t" r="r" b="b"/>
              <a:pathLst>
                <a:path w="6060" h="4570" extrusionOk="0">
                  <a:moveTo>
                    <a:pt x="26" y="1"/>
                  </a:moveTo>
                  <a:lnTo>
                    <a:pt x="1" y="4536"/>
                  </a:lnTo>
                  <a:lnTo>
                    <a:pt x="6034" y="4569"/>
                  </a:lnTo>
                  <a:lnTo>
                    <a:pt x="6059" y="3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5551675" y="4416300"/>
              <a:ext cx="150850" cy="71050"/>
            </a:xfrm>
            <a:custGeom>
              <a:avLst/>
              <a:gdLst/>
              <a:ahLst/>
              <a:cxnLst/>
              <a:rect l="l" t="t" r="r" b="b"/>
              <a:pathLst>
                <a:path w="6034" h="2842" extrusionOk="0">
                  <a:moveTo>
                    <a:pt x="2124" y="1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4310" y="834"/>
                  </a:lnTo>
                  <a:lnTo>
                    <a:pt x="3419" y="1772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5627500" y="4395975"/>
              <a:ext cx="23850" cy="23800"/>
            </a:xfrm>
            <a:custGeom>
              <a:avLst/>
              <a:gdLst/>
              <a:ahLst/>
              <a:cxnLst/>
              <a:rect l="l" t="t" r="r" b="b"/>
              <a:pathLst>
                <a:path w="954" h="952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2"/>
                  </a:cubicBezTo>
                  <a:cubicBezTo>
                    <a:pt x="475" y="952"/>
                    <a:pt x="475" y="952"/>
                    <a:pt x="476" y="952"/>
                  </a:cubicBezTo>
                  <a:cubicBezTo>
                    <a:pt x="738" y="952"/>
                    <a:pt x="951" y="741"/>
                    <a:pt x="952" y="479"/>
                  </a:cubicBezTo>
                  <a:cubicBezTo>
                    <a:pt x="953" y="217"/>
                    <a:pt x="742" y="3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5551675" y="4416300"/>
              <a:ext cx="150850" cy="71050"/>
            </a:xfrm>
            <a:custGeom>
              <a:avLst/>
              <a:gdLst/>
              <a:ahLst/>
              <a:cxnLst/>
              <a:rect l="l" t="t" r="r" b="b"/>
              <a:pathLst>
                <a:path w="6034" h="2842" extrusionOk="0">
                  <a:moveTo>
                    <a:pt x="2124" y="1"/>
                  </a:moveTo>
                  <a:lnTo>
                    <a:pt x="1" y="2808"/>
                  </a:lnTo>
                  <a:lnTo>
                    <a:pt x="6034" y="2841"/>
                  </a:lnTo>
                  <a:lnTo>
                    <a:pt x="4310" y="834"/>
                  </a:lnTo>
                  <a:lnTo>
                    <a:pt x="3419" y="1772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5627500" y="4395975"/>
              <a:ext cx="23850" cy="23800"/>
            </a:xfrm>
            <a:custGeom>
              <a:avLst/>
              <a:gdLst/>
              <a:ahLst/>
              <a:cxnLst/>
              <a:rect l="l" t="t" r="r" b="b"/>
              <a:pathLst>
                <a:path w="954" h="952" extrusionOk="0">
                  <a:moveTo>
                    <a:pt x="478" y="1"/>
                  </a:moveTo>
                  <a:cubicBezTo>
                    <a:pt x="217" y="1"/>
                    <a:pt x="3" y="212"/>
                    <a:pt x="2" y="473"/>
                  </a:cubicBezTo>
                  <a:cubicBezTo>
                    <a:pt x="1" y="736"/>
                    <a:pt x="212" y="950"/>
                    <a:pt x="474" y="952"/>
                  </a:cubicBezTo>
                  <a:cubicBezTo>
                    <a:pt x="475" y="952"/>
                    <a:pt x="475" y="952"/>
                    <a:pt x="476" y="952"/>
                  </a:cubicBezTo>
                  <a:cubicBezTo>
                    <a:pt x="738" y="952"/>
                    <a:pt x="951" y="741"/>
                    <a:pt x="952" y="479"/>
                  </a:cubicBezTo>
                  <a:cubicBezTo>
                    <a:pt x="953" y="217"/>
                    <a:pt x="742" y="3"/>
                    <a:pt x="479" y="1"/>
                  </a:cubicBezTo>
                  <a:cubicBezTo>
                    <a:pt x="479" y="1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6005675" y="4113725"/>
              <a:ext cx="321650" cy="207300"/>
            </a:xfrm>
            <a:custGeom>
              <a:avLst/>
              <a:gdLst/>
              <a:ahLst/>
              <a:cxnLst/>
              <a:rect l="l" t="t" r="r" b="b"/>
              <a:pathLst>
                <a:path w="12866" h="8292" extrusionOk="0">
                  <a:moveTo>
                    <a:pt x="1083" y="0"/>
                  </a:moveTo>
                  <a:cubicBezTo>
                    <a:pt x="1026" y="151"/>
                    <a:pt x="974" y="306"/>
                    <a:pt x="929" y="464"/>
                  </a:cubicBezTo>
                  <a:cubicBezTo>
                    <a:pt x="1" y="3729"/>
                    <a:pt x="1896" y="7128"/>
                    <a:pt x="5160" y="8056"/>
                  </a:cubicBezTo>
                  <a:cubicBezTo>
                    <a:pt x="5722" y="8216"/>
                    <a:pt x="6287" y="8292"/>
                    <a:pt x="6844" y="8292"/>
                  </a:cubicBezTo>
                  <a:cubicBezTo>
                    <a:pt x="9521" y="8292"/>
                    <a:pt x="11984" y="6528"/>
                    <a:pt x="12752" y="3825"/>
                  </a:cubicBezTo>
                  <a:cubicBezTo>
                    <a:pt x="12798" y="3667"/>
                    <a:pt x="12833" y="3508"/>
                    <a:pt x="12866" y="3349"/>
                  </a:cubicBezTo>
                  <a:lnTo>
                    <a:pt x="12866" y="3349"/>
                  </a:lnTo>
                  <a:cubicBezTo>
                    <a:pt x="11960" y="5788"/>
                    <a:pt x="9631" y="7352"/>
                    <a:pt x="7110" y="7352"/>
                  </a:cubicBezTo>
                  <a:cubicBezTo>
                    <a:pt x="6554" y="7352"/>
                    <a:pt x="5989" y="7276"/>
                    <a:pt x="5427" y="7116"/>
                  </a:cubicBezTo>
                  <a:cubicBezTo>
                    <a:pt x="2321" y="6234"/>
                    <a:pt x="457" y="3113"/>
                    <a:pt x="108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6031125" y="3990650"/>
              <a:ext cx="321625" cy="207300"/>
            </a:xfrm>
            <a:custGeom>
              <a:avLst/>
              <a:gdLst/>
              <a:ahLst/>
              <a:cxnLst/>
              <a:rect l="l" t="t" r="r" b="b"/>
              <a:pathLst>
                <a:path w="12865" h="8292" extrusionOk="0">
                  <a:moveTo>
                    <a:pt x="6022" y="1"/>
                  </a:moveTo>
                  <a:cubicBezTo>
                    <a:pt x="3344" y="1"/>
                    <a:pt x="882" y="1764"/>
                    <a:pt x="114" y="4468"/>
                  </a:cubicBezTo>
                  <a:cubicBezTo>
                    <a:pt x="68" y="4626"/>
                    <a:pt x="32" y="4785"/>
                    <a:pt x="0" y="4943"/>
                  </a:cubicBezTo>
                  <a:cubicBezTo>
                    <a:pt x="906" y="2504"/>
                    <a:pt x="3235" y="940"/>
                    <a:pt x="5755" y="940"/>
                  </a:cubicBezTo>
                  <a:cubicBezTo>
                    <a:pt x="6311" y="940"/>
                    <a:pt x="6877" y="1016"/>
                    <a:pt x="7438" y="1176"/>
                  </a:cubicBezTo>
                  <a:cubicBezTo>
                    <a:pt x="10545" y="2059"/>
                    <a:pt x="12409" y="5179"/>
                    <a:pt x="11783" y="8292"/>
                  </a:cubicBezTo>
                  <a:cubicBezTo>
                    <a:pt x="11840" y="8140"/>
                    <a:pt x="11892" y="7986"/>
                    <a:pt x="11937" y="7828"/>
                  </a:cubicBezTo>
                  <a:cubicBezTo>
                    <a:pt x="12865" y="4563"/>
                    <a:pt x="10970" y="1164"/>
                    <a:pt x="7705" y="236"/>
                  </a:cubicBezTo>
                  <a:cubicBezTo>
                    <a:pt x="7144" y="77"/>
                    <a:pt x="6578" y="1"/>
                    <a:pt x="6022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6028200" y="3988600"/>
              <a:ext cx="310025" cy="309425"/>
            </a:xfrm>
            <a:custGeom>
              <a:avLst/>
              <a:gdLst/>
              <a:ahLst/>
              <a:cxnLst/>
              <a:rect l="l" t="t" r="r" b="b"/>
              <a:pathLst>
                <a:path w="12401" h="12377" extrusionOk="0">
                  <a:moveTo>
                    <a:pt x="6114" y="0"/>
                  </a:moveTo>
                  <a:cubicBezTo>
                    <a:pt x="6001" y="0"/>
                    <a:pt x="5887" y="4"/>
                    <a:pt x="5773" y="17"/>
                  </a:cubicBezTo>
                  <a:cubicBezTo>
                    <a:pt x="5482" y="27"/>
                    <a:pt x="5193" y="86"/>
                    <a:pt x="4899" y="137"/>
                  </a:cubicBezTo>
                  <a:cubicBezTo>
                    <a:pt x="4754" y="169"/>
                    <a:pt x="4610" y="214"/>
                    <a:pt x="4465" y="252"/>
                  </a:cubicBezTo>
                  <a:cubicBezTo>
                    <a:pt x="4318" y="287"/>
                    <a:pt x="4176" y="341"/>
                    <a:pt x="4035" y="397"/>
                  </a:cubicBezTo>
                  <a:cubicBezTo>
                    <a:pt x="3745" y="494"/>
                    <a:pt x="3474" y="641"/>
                    <a:pt x="3195" y="779"/>
                  </a:cubicBezTo>
                  <a:cubicBezTo>
                    <a:pt x="2931" y="943"/>
                    <a:pt x="2659" y="1100"/>
                    <a:pt x="2414" y="1302"/>
                  </a:cubicBezTo>
                  <a:cubicBezTo>
                    <a:pt x="1919" y="1694"/>
                    <a:pt x="1453" y="2153"/>
                    <a:pt x="1094" y="2701"/>
                  </a:cubicBezTo>
                  <a:cubicBezTo>
                    <a:pt x="729" y="3244"/>
                    <a:pt x="444" y="3850"/>
                    <a:pt x="252" y="4495"/>
                  </a:cubicBezTo>
                  <a:cubicBezTo>
                    <a:pt x="76" y="5143"/>
                    <a:pt x="0" y="5809"/>
                    <a:pt x="25" y="6463"/>
                  </a:cubicBezTo>
                  <a:cubicBezTo>
                    <a:pt x="41" y="7118"/>
                    <a:pt x="196" y="7754"/>
                    <a:pt x="411" y="8348"/>
                  </a:cubicBezTo>
                  <a:cubicBezTo>
                    <a:pt x="513" y="8648"/>
                    <a:pt x="662" y="8926"/>
                    <a:pt x="800" y="9204"/>
                  </a:cubicBezTo>
                  <a:cubicBezTo>
                    <a:pt x="965" y="9467"/>
                    <a:pt x="1118" y="9735"/>
                    <a:pt x="1313" y="9970"/>
                  </a:cubicBezTo>
                  <a:cubicBezTo>
                    <a:pt x="1405" y="10092"/>
                    <a:pt x="1496" y="10214"/>
                    <a:pt x="1603" y="10320"/>
                  </a:cubicBezTo>
                  <a:cubicBezTo>
                    <a:pt x="1707" y="10429"/>
                    <a:pt x="1805" y="10543"/>
                    <a:pt x="1911" y="10647"/>
                  </a:cubicBezTo>
                  <a:cubicBezTo>
                    <a:pt x="2135" y="10844"/>
                    <a:pt x="2350" y="11047"/>
                    <a:pt x="2592" y="11208"/>
                  </a:cubicBezTo>
                  <a:cubicBezTo>
                    <a:pt x="2821" y="11389"/>
                    <a:pt x="3079" y="11520"/>
                    <a:pt x="3321" y="11666"/>
                  </a:cubicBezTo>
                  <a:cubicBezTo>
                    <a:pt x="3447" y="11730"/>
                    <a:pt x="3578" y="11784"/>
                    <a:pt x="3705" y="11844"/>
                  </a:cubicBezTo>
                  <a:lnTo>
                    <a:pt x="3894" y="11930"/>
                  </a:lnTo>
                  <a:cubicBezTo>
                    <a:pt x="3958" y="11957"/>
                    <a:pt x="4025" y="11976"/>
                    <a:pt x="4090" y="11999"/>
                  </a:cubicBezTo>
                  <a:cubicBezTo>
                    <a:pt x="4221" y="12043"/>
                    <a:pt x="4350" y="12087"/>
                    <a:pt x="4478" y="12130"/>
                  </a:cubicBezTo>
                  <a:cubicBezTo>
                    <a:pt x="4608" y="12169"/>
                    <a:pt x="4741" y="12193"/>
                    <a:pt x="4871" y="12225"/>
                  </a:cubicBezTo>
                  <a:cubicBezTo>
                    <a:pt x="5130" y="12295"/>
                    <a:pt x="5393" y="12315"/>
                    <a:pt x="5649" y="12349"/>
                  </a:cubicBezTo>
                  <a:cubicBezTo>
                    <a:pt x="5837" y="12368"/>
                    <a:pt x="6022" y="12376"/>
                    <a:pt x="6205" y="12376"/>
                  </a:cubicBezTo>
                  <a:cubicBezTo>
                    <a:pt x="7029" y="12376"/>
                    <a:pt x="7801" y="12200"/>
                    <a:pt x="8467" y="11939"/>
                  </a:cubicBezTo>
                  <a:cubicBezTo>
                    <a:pt x="9285" y="11617"/>
                    <a:pt x="9948" y="11152"/>
                    <a:pt x="10451" y="10672"/>
                  </a:cubicBezTo>
                  <a:cubicBezTo>
                    <a:pt x="10951" y="10188"/>
                    <a:pt x="11316" y="9703"/>
                    <a:pt x="11546" y="9271"/>
                  </a:cubicBezTo>
                  <a:cubicBezTo>
                    <a:pt x="11676" y="9063"/>
                    <a:pt x="11760" y="8861"/>
                    <a:pt x="11836" y="8689"/>
                  </a:cubicBezTo>
                  <a:cubicBezTo>
                    <a:pt x="11874" y="8603"/>
                    <a:pt x="11912" y="8524"/>
                    <a:pt x="11940" y="8450"/>
                  </a:cubicBezTo>
                  <a:cubicBezTo>
                    <a:pt x="11965" y="8375"/>
                    <a:pt x="11987" y="8307"/>
                    <a:pt x="12007" y="8245"/>
                  </a:cubicBezTo>
                  <a:cubicBezTo>
                    <a:pt x="12046" y="8125"/>
                    <a:pt x="12076" y="8033"/>
                    <a:pt x="12097" y="7966"/>
                  </a:cubicBezTo>
                  <a:cubicBezTo>
                    <a:pt x="12117" y="7903"/>
                    <a:pt x="12124" y="7870"/>
                    <a:pt x="12124" y="7870"/>
                  </a:cubicBezTo>
                  <a:lnTo>
                    <a:pt x="12124" y="7870"/>
                  </a:lnTo>
                  <a:cubicBezTo>
                    <a:pt x="12124" y="7870"/>
                    <a:pt x="12110" y="7901"/>
                    <a:pt x="12087" y="7963"/>
                  </a:cubicBezTo>
                  <a:cubicBezTo>
                    <a:pt x="12063" y="8029"/>
                    <a:pt x="12030" y="8120"/>
                    <a:pt x="11988" y="8238"/>
                  </a:cubicBezTo>
                  <a:cubicBezTo>
                    <a:pt x="11966" y="8299"/>
                    <a:pt x="11943" y="8366"/>
                    <a:pt x="11917" y="8440"/>
                  </a:cubicBezTo>
                  <a:cubicBezTo>
                    <a:pt x="11887" y="8514"/>
                    <a:pt x="11848" y="8591"/>
                    <a:pt x="11808" y="8676"/>
                  </a:cubicBezTo>
                  <a:cubicBezTo>
                    <a:pt x="11730" y="8846"/>
                    <a:pt x="11644" y="9045"/>
                    <a:pt x="11511" y="9251"/>
                  </a:cubicBezTo>
                  <a:cubicBezTo>
                    <a:pt x="11277" y="9677"/>
                    <a:pt x="10910" y="10155"/>
                    <a:pt x="10410" y="10630"/>
                  </a:cubicBezTo>
                  <a:cubicBezTo>
                    <a:pt x="9909" y="11102"/>
                    <a:pt x="9251" y="11557"/>
                    <a:pt x="8441" y="11871"/>
                  </a:cubicBezTo>
                  <a:cubicBezTo>
                    <a:pt x="7787" y="12123"/>
                    <a:pt x="7032" y="12293"/>
                    <a:pt x="6228" y="12293"/>
                  </a:cubicBezTo>
                  <a:cubicBezTo>
                    <a:pt x="6040" y="12293"/>
                    <a:pt x="5850" y="12283"/>
                    <a:pt x="5657" y="12264"/>
                  </a:cubicBezTo>
                  <a:cubicBezTo>
                    <a:pt x="5405" y="12230"/>
                    <a:pt x="5145" y="12210"/>
                    <a:pt x="4891" y="12139"/>
                  </a:cubicBezTo>
                  <a:cubicBezTo>
                    <a:pt x="4763" y="12107"/>
                    <a:pt x="4632" y="12083"/>
                    <a:pt x="4504" y="12045"/>
                  </a:cubicBezTo>
                  <a:cubicBezTo>
                    <a:pt x="4377" y="12001"/>
                    <a:pt x="4250" y="11957"/>
                    <a:pt x="4121" y="11914"/>
                  </a:cubicBezTo>
                  <a:cubicBezTo>
                    <a:pt x="4058" y="11891"/>
                    <a:pt x="3991" y="11873"/>
                    <a:pt x="3928" y="11846"/>
                  </a:cubicBezTo>
                  <a:lnTo>
                    <a:pt x="3741" y="11760"/>
                  </a:lnTo>
                  <a:cubicBezTo>
                    <a:pt x="3617" y="11701"/>
                    <a:pt x="3488" y="11647"/>
                    <a:pt x="3365" y="11583"/>
                  </a:cubicBezTo>
                  <a:cubicBezTo>
                    <a:pt x="3126" y="11439"/>
                    <a:pt x="2873" y="11310"/>
                    <a:pt x="2648" y="11131"/>
                  </a:cubicBezTo>
                  <a:cubicBezTo>
                    <a:pt x="2409" y="10972"/>
                    <a:pt x="2199" y="10772"/>
                    <a:pt x="1979" y="10577"/>
                  </a:cubicBezTo>
                  <a:cubicBezTo>
                    <a:pt x="1874" y="10475"/>
                    <a:pt x="1778" y="10363"/>
                    <a:pt x="1676" y="10255"/>
                  </a:cubicBezTo>
                  <a:cubicBezTo>
                    <a:pt x="1571" y="10150"/>
                    <a:pt x="1481" y="10030"/>
                    <a:pt x="1391" y="9911"/>
                  </a:cubicBezTo>
                  <a:cubicBezTo>
                    <a:pt x="1199" y="9679"/>
                    <a:pt x="1049" y="9415"/>
                    <a:pt x="886" y="9155"/>
                  </a:cubicBezTo>
                  <a:cubicBezTo>
                    <a:pt x="752" y="8881"/>
                    <a:pt x="605" y="8609"/>
                    <a:pt x="506" y="8313"/>
                  </a:cubicBezTo>
                  <a:cubicBezTo>
                    <a:pt x="294" y="7729"/>
                    <a:pt x="142" y="7104"/>
                    <a:pt x="127" y="6458"/>
                  </a:cubicBezTo>
                  <a:cubicBezTo>
                    <a:pt x="103" y="5816"/>
                    <a:pt x="178" y="5161"/>
                    <a:pt x="350" y="4523"/>
                  </a:cubicBezTo>
                  <a:cubicBezTo>
                    <a:pt x="540" y="3889"/>
                    <a:pt x="820" y="3293"/>
                    <a:pt x="1179" y="2759"/>
                  </a:cubicBezTo>
                  <a:cubicBezTo>
                    <a:pt x="1532" y="2219"/>
                    <a:pt x="1989" y="1767"/>
                    <a:pt x="2476" y="1382"/>
                  </a:cubicBezTo>
                  <a:cubicBezTo>
                    <a:pt x="2716" y="1182"/>
                    <a:pt x="2984" y="1027"/>
                    <a:pt x="3244" y="865"/>
                  </a:cubicBezTo>
                  <a:cubicBezTo>
                    <a:pt x="3518" y="731"/>
                    <a:pt x="3784" y="585"/>
                    <a:pt x="4070" y="489"/>
                  </a:cubicBezTo>
                  <a:cubicBezTo>
                    <a:pt x="4209" y="434"/>
                    <a:pt x="4348" y="380"/>
                    <a:pt x="4492" y="345"/>
                  </a:cubicBezTo>
                  <a:cubicBezTo>
                    <a:pt x="4636" y="308"/>
                    <a:pt x="4777" y="263"/>
                    <a:pt x="4919" y="231"/>
                  </a:cubicBezTo>
                  <a:cubicBezTo>
                    <a:pt x="5208" y="181"/>
                    <a:pt x="5493" y="122"/>
                    <a:pt x="5780" y="112"/>
                  </a:cubicBezTo>
                  <a:cubicBezTo>
                    <a:pt x="5897" y="98"/>
                    <a:pt x="6014" y="94"/>
                    <a:pt x="6130" y="94"/>
                  </a:cubicBezTo>
                  <a:cubicBezTo>
                    <a:pt x="6297" y="94"/>
                    <a:pt x="6463" y="103"/>
                    <a:pt x="6628" y="105"/>
                  </a:cubicBezTo>
                  <a:cubicBezTo>
                    <a:pt x="6767" y="115"/>
                    <a:pt x="6904" y="137"/>
                    <a:pt x="7041" y="153"/>
                  </a:cubicBezTo>
                  <a:lnTo>
                    <a:pt x="7244" y="178"/>
                  </a:lnTo>
                  <a:cubicBezTo>
                    <a:pt x="7313" y="188"/>
                    <a:pt x="7378" y="207"/>
                    <a:pt x="7444" y="221"/>
                  </a:cubicBezTo>
                  <a:cubicBezTo>
                    <a:pt x="7577" y="251"/>
                    <a:pt x="7708" y="282"/>
                    <a:pt x="7838" y="311"/>
                  </a:cubicBezTo>
                  <a:cubicBezTo>
                    <a:pt x="7967" y="345"/>
                    <a:pt x="8091" y="394"/>
                    <a:pt x="8217" y="435"/>
                  </a:cubicBezTo>
                  <a:cubicBezTo>
                    <a:pt x="8471" y="508"/>
                    <a:pt x="8702" y="628"/>
                    <a:pt x="8935" y="731"/>
                  </a:cubicBezTo>
                  <a:cubicBezTo>
                    <a:pt x="9854" y="1178"/>
                    <a:pt x="10573" y="1841"/>
                    <a:pt x="11096" y="2529"/>
                  </a:cubicBezTo>
                  <a:cubicBezTo>
                    <a:pt x="11620" y="3222"/>
                    <a:pt x="11940" y="3956"/>
                    <a:pt x="12118" y="4621"/>
                  </a:cubicBezTo>
                  <a:cubicBezTo>
                    <a:pt x="12294" y="5287"/>
                    <a:pt x="12354" y="5887"/>
                    <a:pt x="12330" y="6374"/>
                  </a:cubicBezTo>
                  <a:cubicBezTo>
                    <a:pt x="12334" y="6617"/>
                    <a:pt x="12303" y="6832"/>
                    <a:pt x="12280" y="7018"/>
                  </a:cubicBezTo>
                  <a:cubicBezTo>
                    <a:pt x="12268" y="7111"/>
                    <a:pt x="12261" y="7198"/>
                    <a:pt x="12248" y="7276"/>
                  </a:cubicBezTo>
                  <a:cubicBezTo>
                    <a:pt x="12231" y="7352"/>
                    <a:pt x="12216" y="7422"/>
                    <a:pt x="12202" y="7485"/>
                  </a:cubicBezTo>
                  <a:cubicBezTo>
                    <a:pt x="12176" y="7608"/>
                    <a:pt x="12156" y="7703"/>
                    <a:pt x="12141" y="7772"/>
                  </a:cubicBezTo>
                  <a:cubicBezTo>
                    <a:pt x="12128" y="7836"/>
                    <a:pt x="12124" y="7870"/>
                    <a:pt x="12124" y="7870"/>
                  </a:cubicBezTo>
                  <a:cubicBezTo>
                    <a:pt x="12124" y="7870"/>
                    <a:pt x="12135" y="7838"/>
                    <a:pt x="12151" y="7774"/>
                  </a:cubicBezTo>
                  <a:cubicBezTo>
                    <a:pt x="12168" y="7706"/>
                    <a:pt x="12192" y="7612"/>
                    <a:pt x="12222" y="7490"/>
                  </a:cubicBezTo>
                  <a:cubicBezTo>
                    <a:pt x="12238" y="7427"/>
                    <a:pt x="12255" y="7357"/>
                    <a:pt x="12273" y="7280"/>
                  </a:cubicBezTo>
                  <a:cubicBezTo>
                    <a:pt x="12289" y="7202"/>
                    <a:pt x="12296" y="7115"/>
                    <a:pt x="12310" y="7022"/>
                  </a:cubicBezTo>
                  <a:cubicBezTo>
                    <a:pt x="12336" y="6836"/>
                    <a:pt x="12371" y="6620"/>
                    <a:pt x="12370" y="6374"/>
                  </a:cubicBezTo>
                  <a:cubicBezTo>
                    <a:pt x="12400" y="5886"/>
                    <a:pt x="12345" y="5280"/>
                    <a:pt x="12174" y="4606"/>
                  </a:cubicBezTo>
                  <a:cubicBezTo>
                    <a:pt x="12000" y="3933"/>
                    <a:pt x="11680" y="3190"/>
                    <a:pt x="11153" y="2486"/>
                  </a:cubicBezTo>
                  <a:cubicBezTo>
                    <a:pt x="10629" y="1786"/>
                    <a:pt x="9904" y="1111"/>
                    <a:pt x="8973" y="655"/>
                  </a:cubicBezTo>
                  <a:cubicBezTo>
                    <a:pt x="8738" y="549"/>
                    <a:pt x="8503" y="427"/>
                    <a:pt x="8246" y="352"/>
                  </a:cubicBezTo>
                  <a:cubicBezTo>
                    <a:pt x="8119" y="310"/>
                    <a:pt x="7994" y="261"/>
                    <a:pt x="7863" y="225"/>
                  </a:cubicBezTo>
                  <a:cubicBezTo>
                    <a:pt x="7730" y="194"/>
                    <a:pt x="7597" y="164"/>
                    <a:pt x="7463" y="132"/>
                  </a:cubicBezTo>
                  <a:cubicBezTo>
                    <a:pt x="7396" y="118"/>
                    <a:pt x="7329" y="98"/>
                    <a:pt x="7260" y="88"/>
                  </a:cubicBezTo>
                  <a:lnTo>
                    <a:pt x="7053" y="62"/>
                  </a:lnTo>
                  <a:cubicBezTo>
                    <a:pt x="6914" y="46"/>
                    <a:pt x="6776" y="22"/>
                    <a:pt x="6634" y="12"/>
                  </a:cubicBezTo>
                  <a:cubicBezTo>
                    <a:pt x="6463" y="10"/>
                    <a:pt x="6289" y="0"/>
                    <a:pt x="611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6272900" y="4240075"/>
              <a:ext cx="242800" cy="224900"/>
            </a:xfrm>
            <a:custGeom>
              <a:avLst/>
              <a:gdLst/>
              <a:ahLst/>
              <a:cxnLst/>
              <a:rect l="l" t="t" r="r" b="b"/>
              <a:pathLst>
                <a:path w="9712" h="8996" extrusionOk="0">
                  <a:moveTo>
                    <a:pt x="1329" y="0"/>
                  </a:moveTo>
                  <a:lnTo>
                    <a:pt x="1" y="1316"/>
                  </a:lnTo>
                  <a:cubicBezTo>
                    <a:pt x="78" y="1368"/>
                    <a:pt x="5898" y="6736"/>
                    <a:pt x="8041" y="8744"/>
                  </a:cubicBezTo>
                  <a:cubicBezTo>
                    <a:pt x="8220" y="8912"/>
                    <a:pt x="8449" y="8996"/>
                    <a:pt x="8678" y="8996"/>
                  </a:cubicBezTo>
                  <a:cubicBezTo>
                    <a:pt x="8912" y="8996"/>
                    <a:pt x="9147" y="8908"/>
                    <a:pt x="9328" y="8732"/>
                  </a:cubicBezTo>
                  <a:cubicBezTo>
                    <a:pt x="9712" y="8361"/>
                    <a:pt x="9707" y="7744"/>
                    <a:pt x="9316" y="7379"/>
                  </a:cubicBezTo>
                  <a:lnTo>
                    <a:pt x="1329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5436450" y="3687125"/>
              <a:ext cx="103950" cy="158300"/>
            </a:xfrm>
            <a:custGeom>
              <a:avLst/>
              <a:gdLst/>
              <a:ahLst/>
              <a:cxnLst/>
              <a:rect l="l" t="t" r="r" b="b"/>
              <a:pathLst>
                <a:path w="4158" h="6332" extrusionOk="0">
                  <a:moveTo>
                    <a:pt x="1739" y="1"/>
                  </a:moveTo>
                  <a:cubicBezTo>
                    <a:pt x="1731" y="1"/>
                    <a:pt x="1725" y="2"/>
                    <a:pt x="1721" y="5"/>
                  </a:cubicBezTo>
                  <a:cubicBezTo>
                    <a:pt x="1272" y="378"/>
                    <a:pt x="2277" y="1037"/>
                    <a:pt x="2277" y="1037"/>
                  </a:cubicBezTo>
                  <a:cubicBezTo>
                    <a:pt x="2277" y="1037"/>
                    <a:pt x="2663" y="1468"/>
                    <a:pt x="2357" y="1789"/>
                  </a:cubicBezTo>
                  <a:cubicBezTo>
                    <a:pt x="2292" y="1856"/>
                    <a:pt x="2217" y="1884"/>
                    <a:pt x="2137" y="1884"/>
                  </a:cubicBezTo>
                  <a:cubicBezTo>
                    <a:pt x="1788" y="1884"/>
                    <a:pt x="1353" y="1354"/>
                    <a:pt x="1353" y="1354"/>
                  </a:cubicBezTo>
                  <a:cubicBezTo>
                    <a:pt x="1353" y="1354"/>
                    <a:pt x="1382" y="1285"/>
                    <a:pt x="1411" y="1285"/>
                  </a:cubicBezTo>
                  <a:cubicBezTo>
                    <a:pt x="1414" y="1285"/>
                    <a:pt x="1416" y="1285"/>
                    <a:pt x="1419" y="1287"/>
                  </a:cubicBezTo>
                  <a:cubicBezTo>
                    <a:pt x="1431" y="1293"/>
                    <a:pt x="1761" y="1558"/>
                    <a:pt x="2050" y="1558"/>
                  </a:cubicBezTo>
                  <a:lnTo>
                    <a:pt x="2050" y="1028"/>
                  </a:lnTo>
                  <a:lnTo>
                    <a:pt x="1457" y="656"/>
                  </a:lnTo>
                  <a:cubicBezTo>
                    <a:pt x="1361" y="596"/>
                    <a:pt x="1252" y="565"/>
                    <a:pt x="1140" y="565"/>
                  </a:cubicBezTo>
                  <a:cubicBezTo>
                    <a:pt x="1099" y="565"/>
                    <a:pt x="1057" y="569"/>
                    <a:pt x="1016" y="578"/>
                  </a:cubicBezTo>
                  <a:lnTo>
                    <a:pt x="811" y="622"/>
                  </a:lnTo>
                  <a:cubicBezTo>
                    <a:pt x="677" y="650"/>
                    <a:pt x="561" y="730"/>
                    <a:pt x="486" y="843"/>
                  </a:cubicBezTo>
                  <a:lnTo>
                    <a:pt x="290" y="1136"/>
                  </a:lnTo>
                  <a:lnTo>
                    <a:pt x="208" y="1247"/>
                  </a:lnTo>
                  <a:cubicBezTo>
                    <a:pt x="127" y="1356"/>
                    <a:pt x="111" y="1500"/>
                    <a:pt x="168" y="1623"/>
                  </a:cubicBezTo>
                  <a:lnTo>
                    <a:pt x="262" y="1831"/>
                  </a:lnTo>
                  <a:lnTo>
                    <a:pt x="133" y="2012"/>
                  </a:lnTo>
                  <a:cubicBezTo>
                    <a:pt x="26" y="2164"/>
                    <a:pt x="0" y="2360"/>
                    <a:pt x="67" y="2534"/>
                  </a:cubicBezTo>
                  <a:lnTo>
                    <a:pt x="1068" y="3911"/>
                  </a:lnTo>
                  <a:lnTo>
                    <a:pt x="2552" y="6332"/>
                  </a:lnTo>
                  <a:lnTo>
                    <a:pt x="4157" y="4607"/>
                  </a:lnTo>
                  <a:lnTo>
                    <a:pt x="3559" y="3959"/>
                  </a:lnTo>
                  <a:lnTo>
                    <a:pt x="3678" y="3491"/>
                  </a:lnTo>
                  <a:cubicBezTo>
                    <a:pt x="3755" y="3184"/>
                    <a:pt x="3748" y="2863"/>
                    <a:pt x="3657" y="2561"/>
                  </a:cubicBezTo>
                  <a:lnTo>
                    <a:pt x="3169" y="931"/>
                  </a:lnTo>
                  <a:cubicBezTo>
                    <a:pt x="3124" y="781"/>
                    <a:pt x="3024" y="655"/>
                    <a:pt x="2889" y="577"/>
                  </a:cubicBezTo>
                  <a:cubicBezTo>
                    <a:pt x="2539" y="377"/>
                    <a:pt x="1869" y="1"/>
                    <a:pt x="1739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5441625" y="3730150"/>
              <a:ext cx="6200" cy="20150"/>
            </a:xfrm>
            <a:custGeom>
              <a:avLst/>
              <a:gdLst/>
              <a:ahLst/>
              <a:cxnLst/>
              <a:rect l="l" t="t" r="r" b="b"/>
              <a:pathLst>
                <a:path w="248" h="806" extrusionOk="0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0" y="5"/>
                    <a:pt x="81" y="188"/>
                    <a:pt x="189" y="410"/>
                  </a:cubicBezTo>
                  <a:cubicBezTo>
                    <a:pt x="193" y="419"/>
                    <a:pt x="197" y="427"/>
                    <a:pt x="201" y="435"/>
                  </a:cubicBezTo>
                  <a:lnTo>
                    <a:pt x="201" y="435"/>
                  </a:lnTo>
                  <a:cubicBezTo>
                    <a:pt x="133" y="530"/>
                    <a:pt x="134" y="648"/>
                    <a:pt x="166" y="714"/>
                  </a:cubicBezTo>
                  <a:cubicBezTo>
                    <a:pt x="192" y="779"/>
                    <a:pt x="233" y="806"/>
                    <a:pt x="243" y="806"/>
                  </a:cubicBezTo>
                  <a:cubicBezTo>
                    <a:pt x="244" y="806"/>
                    <a:pt x="244" y="805"/>
                    <a:pt x="245" y="805"/>
                  </a:cubicBezTo>
                  <a:cubicBezTo>
                    <a:pt x="247" y="801"/>
                    <a:pt x="212" y="773"/>
                    <a:pt x="191" y="705"/>
                  </a:cubicBezTo>
                  <a:cubicBezTo>
                    <a:pt x="168" y="640"/>
                    <a:pt x="172" y="535"/>
                    <a:pt x="240" y="449"/>
                  </a:cubicBezTo>
                  <a:lnTo>
                    <a:pt x="247" y="439"/>
                  </a:lnTo>
                  <a:lnTo>
                    <a:pt x="242" y="429"/>
                  </a:lnTo>
                  <a:cubicBezTo>
                    <a:pt x="236" y="416"/>
                    <a:pt x="231" y="405"/>
                    <a:pt x="225" y="393"/>
                  </a:cubicBezTo>
                  <a:cubicBezTo>
                    <a:pt x="118" y="174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5448300" y="3705350"/>
              <a:ext cx="17075" cy="44975"/>
            </a:xfrm>
            <a:custGeom>
              <a:avLst/>
              <a:gdLst/>
              <a:ahLst/>
              <a:cxnLst/>
              <a:rect l="l" t="t" r="r" b="b"/>
              <a:pathLst>
                <a:path w="683" h="1799" extrusionOk="0">
                  <a:moveTo>
                    <a:pt x="99" y="0"/>
                  </a:moveTo>
                  <a:cubicBezTo>
                    <a:pt x="88" y="0"/>
                    <a:pt x="1" y="100"/>
                    <a:pt x="26" y="285"/>
                  </a:cubicBezTo>
                  <a:cubicBezTo>
                    <a:pt x="51" y="470"/>
                    <a:pt x="143" y="708"/>
                    <a:pt x="287" y="948"/>
                  </a:cubicBezTo>
                  <a:cubicBezTo>
                    <a:pt x="323" y="1008"/>
                    <a:pt x="358" y="1063"/>
                    <a:pt x="376" y="1120"/>
                  </a:cubicBezTo>
                  <a:cubicBezTo>
                    <a:pt x="394" y="1176"/>
                    <a:pt x="392" y="1235"/>
                    <a:pt x="388" y="1295"/>
                  </a:cubicBezTo>
                  <a:cubicBezTo>
                    <a:pt x="374" y="1413"/>
                    <a:pt x="390" y="1537"/>
                    <a:pt x="442" y="1616"/>
                  </a:cubicBezTo>
                  <a:cubicBezTo>
                    <a:pt x="535" y="1767"/>
                    <a:pt x="653" y="1799"/>
                    <a:pt x="672" y="1799"/>
                  </a:cubicBezTo>
                  <a:cubicBezTo>
                    <a:pt x="674" y="1799"/>
                    <a:pt x="675" y="1798"/>
                    <a:pt x="675" y="1798"/>
                  </a:cubicBezTo>
                  <a:cubicBezTo>
                    <a:pt x="682" y="1788"/>
                    <a:pt x="563" y="1751"/>
                    <a:pt x="481" y="1595"/>
                  </a:cubicBezTo>
                  <a:cubicBezTo>
                    <a:pt x="439" y="1517"/>
                    <a:pt x="429" y="1419"/>
                    <a:pt x="445" y="1299"/>
                  </a:cubicBezTo>
                  <a:cubicBezTo>
                    <a:pt x="450" y="1240"/>
                    <a:pt x="454" y="1171"/>
                    <a:pt x="434" y="1102"/>
                  </a:cubicBezTo>
                  <a:cubicBezTo>
                    <a:pt x="413" y="1035"/>
                    <a:pt x="375" y="974"/>
                    <a:pt x="339" y="916"/>
                  </a:cubicBezTo>
                  <a:cubicBezTo>
                    <a:pt x="200" y="684"/>
                    <a:pt x="103" y="450"/>
                    <a:pt x="69" y="278"/>
                  </a:cubicBezTo>
                  <a:cubicBezTo>
                    <a:pt x="34" y="102"/>
                    <a:pt x="109" y="4"/>
                    <a:pt x="100" y="1"/>
                  </a:cubicBezTo>
                  <a:cubicBezTo>
                    <a:pt x="100" y="0"/>
                    <a:pt x="100" y="0"/>
                    <a:pt x="99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5465525" y="3709475"/>
              <a:ext cx="6325" cy="10925"/>
            </a:xfrm>
            <a:custGeom>
              <a:avLst/>
              <a:gdLst/>
              <a:ahLst/>
              <a:cxnLst/>
              <a:rect l="l" t="t" r="r" b="b"/>
              <a:pathLst>
                <a:path w="253" h="437" extrusionOk="0">
                  <a:moveTo>
                    <a:pt x="17" y="1"/>
                  </a:moveTo>
                  <a:cubicBezTo>
                    <a:pt x="16" y="1"/>
                    <a:pt x="15" y="1"/>
                    <a:pt x="14" y="2"/>
                  </a:cubicBezTo>
                  <a:cubicBezTo>
                    <a:pt x="0" y="14"/>
                    <a:pt x="67" y="101"/>
                    <a:pt x="127" y="216"/>
                  </a:cubicBezTo>
                  <a:cubicBezTo>
                    <a:pt x="192" y="328"/>
                    <a:pt x="187" y="431"/>
                    <a:pt x="202" y="436"/>
                  </a:cubicBezTo>
                  <a:cubicBezTo>
                    <a:pt x="203" y="436"/>
                    <a:pt x="203" y="436"/>
                    <a:pt x="204" y="436"/>
                  </a:cubicBezTo>
                  <a:cubicBezTo>
                    <a:pt x="223" y="436"/>
                    <a:pt x="253" y="310"/>
                    <a:pt x="182" y="187"/>
                  </a:cubicBezTo>
                  <a:cubicBezTo>
                    <a:pt x="119" y="70"/>
                    <a:pt x="36" y="1"/>
                    <a:pt x="17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5478500" y="3780275"/>
              <a:ext cx="155300" cy="232025"/>
            </a:xfrm>
            <a:custGeom>
              <a:avLst/>
              <a:gdLst/>
              <a:ahLst/>
              <a:cxnLst/>
              <a:rect l="l" t="t" r="r" b="b"/>
              <a:pathLst>
                <a:path w="6212" h="9281" extrusionOk="0">
                  <a:moveTo>
                    <a:pt x="2056" y="0"/>
                  </a:moveTo>
                  <a:lnTo>
                    <a:pt x="1" y="1612"/>
                  </a:lnTo>
                  <a:lnTo>
                    <a:pt x="2426" y="8514"/>
                  </a:lnTo>
                  <a:lnTo>
                    <a:pt x="3038" y="9281"/>
                  </a:lnTo>
                  <a:lnTo>
                    <a:pt x="6211" y="5468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5892200" y="4913250"/>
              <a:ext cx="90250" cy="157100"/>
            </a:xfrm>
            <a:custGeom>
              <a:avLst/>
              <a:gdLst/>
              <a:ahLst/>
              <a:cxnLst/>
              <a:rect l="l" t="t" r="r" b="b"/>
              <a:pathLst>
                <a:path w="3610" h="6284" extrusionOk="0">
                  <a:moveTo>
                    <a:pt x="3359" y="1"/>
                  </a:moveTo>
                  <a:lnTo>
                    <a:pt x="0" y="88"/>
                  </a:lnTo>
                  <a:lnTo>
                    <a:pt x="263" y="6284"/>
                  </a:lnTo>
                  <a:lnTo>
                    <a:pt x="3609" y="6209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5930825" y="4912200"/>
              <a:ext cx="9725" cy="151400"/>
            </a:xfrm>
            <a:custGeom>
              <a:avLst/>
              <a:gdLst/>
              <a:ahLst/>
              <a:cxnLst/>
              <a:rect l="l" t="t" r="r" b="b"/>
              <a:pathLst>
                <a:path w="389" h="6056" extrusionOk="0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0" y="2"/>
                    <a:pt x="52" y="1358"/>
                    <a:pt x="144" y="3031"/>
                  </a:cubicBezTo>
                  <a:cubicBezTo>
                    <a:pt x="236" y="4701"/>
                    <a:pt x="333" y="6055"/>
                    <a:pt x="361" y="6055"/>
                  </a:cubicBezTo>
                  <a:cubicBezTo>
                    <a:pt x="361" y="6055"/>
                    <a:pt x="361" y="6055"/>
                    <a:pt x="361" y="6055"/>
                  </a:cubicBezTo>
                  <a:cubicBezTo>
                    <a:pt x="389" y="6053"/>
                    <a:pt x="337" y="4696"/>
                    <a:pt x="245" y="3025"/>
                  </a:cubicBezTo>
                  <a:cubicBezTo>
                    <a:pt x="154" y="1354"/>
                    <a:pt x="56" y="1"/>
                    <a:pt x="2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5898300" y="5057500"/>
              <a:ext cx="84150" cy="12850"/>
            </a:xfrm>
            <a:custGeom>
              <a:avLst/>
              <a:gdLst/>
              <a:ahLst/>
              <a:cxnLst/>
              <a:rect l="l" t="t" r="r" b="b"/>
              <a:pathLst>
                <a:path w="3366" h="514" extrusionOk="0">
                  <a:moveTo>
                    <a:pt x="3347" y="0"/>
                  </a:moveTo>
                  <a:lnTo>
                    <a:pt x="1" y="87"/>
                  </a:lnTo>
                  <a:lnTo>
                    <a:pt x="19" y="514"/>
                  </a:lnTo>
                  <a:lnTo>
                    <a:pt x="3365" y="439"/>
                  </a:lnTo>
                  <a:lnTo>
                    <a:pt x="3347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5897775" y="4995850"/>
              <a:ext cx="82775" cy="29000"/>
            </a:xfrm>
            <a:custGeom>
              <a:avLst/>
              <a:gdLst/>
              <a:ahLst/>
              <a:cxnLst/>
              <a:rect l="l" t="t" r="r" b="b"/>
              <a:pathLst>
                <a:path w="3311" h="1160" extrusionOk="0">
                  <a:moveTo>
                    <a:pt x="1645" y="1"/>
                  </a:moveTo>
                  <a:cubicBezTo>
                    <a:pt x="1616" y="1"/>
                    <a:pt x="1587" y="2"/>
                    <a:pt x="1557" y="3"/>
                  </a:cubicBezTo>
                  <a:cubicBezTo>
                    <a:pt x="979" y="31"/>
                    <a:pt x="507" y="337"/>
                    <a:pt x="280" y="630"/>
                  </a:cubicBezTo>
                  <a:cubicBezTo>
                    <a:pt x="163" y="775"/>
                    <a:pt x="92" y="910"/>
                    <a:pt x="53" y="1006"/>
                  </a:cubicBezTo>
                  <a:cubicBezTo>
                    <a:pt x="14" y="1102"/>
                    <a:pt x="1" y="1157"/>
                    <a:pt x="6" y="1159"/>
                  </a:cubicBezTo>
                  <a:cubicBezTo>
                    <a:pt x="7" y="1159"/>
                    <a:pt x="7" y="1159"/>
                    <a:pt x="7" y="1159"/>
                  </a:cubicBezTo>
                  <a:cubicBezTo>
                    <a:pt x="28" y="1159"/>
                    <a:pt x="100" y="940"/>
                    <a:pt x="335" y="677"/>
                  </a:cubicBezTo>
                  <a:cubicBezTo>
                    <a:pt x="565" y="408"/>
                    <a:pt x="1015" y="132"/>
                    <a:pt x="1563" y="104"/>
                  </a:cubicBezTo>
                  <a:cubicBezTo>
                    <a:pt x="1592" y="103"/>
                    <a:pt x="1620" y="102"/>
                    <a:pt x="1648" y="102"/>
                  </a:cubicBezTo>
                  <a:cubicBezTo>
                    <a:pt x="2158" y="102"/>
                    <a:pt x="2588" y="342"/>
                    <a:pt x="2857" y="541"/>
                  </a:cubicBezTo>
                  <a:cubicBezTo>
                    <a:pt x="3138" y="750"/>
                    <a:pt x="3282" y="921"/>
                    <a:pt x="3304" y="921"/>
                  </a:cubicBezTo>
                  <a:cubicBezTo>
                    <a:pt x="3305" y="921"/>
                    <a:pt x="3305" y="921"/>
                    <a:pt x="3306" y="921"/>
                  </a:cubicBezTo>
                  <a:cubicBezTo>
                    <a:pt x="3310" y="917"/>
                    <a:pt x="3280" y="868"/>
                    <a:pt x="3214" y="789"/>
                  </a:cubicBezTo>
                  <a:cubicBezTo>
                    <a:pt x="3148" y="710"/>
                    <a:pt x="3045" y="602"/>
                    <a:pt x="2902" y="484"/>
                  </a:cubicBezTo>
                  <a:cubicBezTo>
                    <a:pt x="2757" y="368"/>
                    <a:pt x="2572" y="243"/>
                    <a:pt x="2344" y="147"/>
                  </a:cubicBezTo>
                  <a:cubicBezTo>
                    <a:pt x="2142" y="60"/>
                    <a:pt x="1901" y="1"/>
                    <a:pt x="164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5894225" y="4957425"/>
              <a:ext cx="84425" cy="18600"/>
            </a:xfrm>
            <a:custGeom>
              <a:avLst/>
              <a:gdLst/>
              <a:ahLst/>
              <a:cxnLst/>
              <a:rect l="l" t="t" r="r" b="b"/>
              <a:pathLst>
                <a:path w="3377" h="744" extrusionOk="0">
                  <a:moveTo>
                    <a:pt x="3348" y="1"/>
                  </a:moveTo>
                  <a:lnTo>
                    <a:pt x="1" y="230"/>
                  </a:lnTo>
                  <a:lnTo>
                    <a:pt x="23" y="744"/>
                  </a:lnTo>
                  <a:lnTo>
                    <a:pt x="3376" y="684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5604025" y="4923800"/>
              <a:ext cx="183100" cy="148525"/>
            </a:xfrm>
            <a:custGeom>
              <a:avLst/>
              <a:gdLst/>
              <a:ahLst/>
              <a:cxnLst/>
              <a:rect l="l" t="t" r="r" b="b"/>
              <a:pathLst>
                <a:path w="7324" h="5941" extrusionOk="0">
                  <a:moveTo>
                    <a:pt x="7310" y="0"/>
                  </a:moveTo>
                  <a:lnTo>
                    <a:pt x="3653" y="37"/>
                  </a:lnTo>
                  <a:lnTo>
                    <a:pt x="3816" y="3808"/>
                  </a:lnTo>
                  <a:cubicBezTo>
                    <a:pt x="3816" y="3808"/>
                    <a:pt x="38" y="5241"/>
                    <a:pt x="0" y="5940"/>
                  </a:cubicBezTo>
                  <a:lnTo>
                    <a:pt x="7323" y="5886"/>
                  </a:lnTo>
                  <a:lnTo>
                    <a:pt x="7310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5744850" y="5010700"/>
              <a:ext cx="15950" cy="14350"/>
            </a:xfrm>
            <a:custGeom>
              <a:avLst/>
              <a:gdLst/>
              <a:ahLst/>
              <a:cxnLst/>
              <a:rect l="l" t="t" r="r" b="b"/>
              <a:pathLst>
                <a:path w="638" h="574" extrusionOk="0">
                  <a:moveTo>
                    <a:pt x="335" y="0"/>
                  </a:moveTo>
                  <a:cubicBezTo>
                    <a:pt x="217" y="0"/>
                    <a:pt x="87" y="92"/>
                    <a:pt x="49" y="203"/>
                  </a:cubicBezTo>
                  <a:cubicBezTo>
                    <a:pt x="1" y="343"/>
                    <a:pt x="127" y="530"/>
                    <a:pt x="270" y="566"/>
                  </a:cubicBezTo>
                  <a:cubicBezTo>
                    <a:pt x="289" y="571"/>
                    <a:pt x="309" y="573"/>
                    <a:pt x="329" y="573"/>
                  </a:cubicBezTo>
                  <a:cubicBezTo>
                    <a:pt x="455" y="573"/>
                    <a:pt x="580" y="479"/>
                    <a:pt x="608" y="354"/>
                  </a:cubicBezTo>
                  <a:cubicBezTo>
                    <a:pt x="637" y="218"/>
                    <a:pt x="551" y="69"/>
                    <a:pt x="421" y="20"/>
                  </a:cubicBezTo>
                  <a:lnTo>
                    <a:pt x="421" y="20"/>
                  </a:lnTo>
                  <a:cubicBezTo>
                    <a:pt x="394" y="6"/>
                    <a:pt x="365" y="0"/>
                    <a:pt x="335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5601750" y="5056200"/>
              <a:ext cx="185375" cy="16125"/>
            </a:xfrm>
            <a:custGeom>
              <a:avLst/>
              <a:gdLst/>
              <a:ahLst/>
              <a:cxnLst/>
              <a:rect l="l" t="t" r="r" b="b"/>
              <a:pathLst>
                <a:path w="7415" h="645" extrusionOk="0">
                  <a:moveTo>
                    <a:pt x="7413" y="1"/>
                  </a:moveTo>
                  <a:lnTo>
                    <a:pt x="327" y="268"/>
                  </a:lnTo>
                  <a:cubicBezTo>
                    <a:pt x="327" y="268"/>
                    <a:pt x="1" y="414"/>
                    <a:pt x="39" y="644"/>
                  </a:cubicBezTo>
                  <a:lnTo>
                    <a:pt x="7414" y="590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5697650" y="5018750"/>
              <a:ext cx="17600" cy="11300"/>
            </a:xfrm>
            <a:custGeom>
              <a:avLst/>
              <a:gdLst/>
              <a:ahLst/>
              <a:cxnLst/>
              <a:rect l="l" t="t" r="r" b="b"/>
              <a:pathLst>
                <a:path w="704" h="452" extrusionOk="0">
                  <a:moveTo>
                    <a:pt x="123" y="0"/>
                  </a:moveTo>
                  <a:cubicBezTo>
                    <a:pt x="48" y="0"/>
                    <a:pt x="1" y="19"/>
                    <a:pt x="5" y="35"/>
                  </a:cubicBezTo>
                  <a:cubicBezTo>
                    <a:pt x="6" y="70"/>
                    <a:pt x="186" y="85"/>
                    <a:pt x="364" y="200"/>
                  </a:cubicBezTo>
                  <a:cubicBezTo>
                    <a:pt x="537" y="305"/>
                    <a:pt x="630" y="452"/>
                    <a:pt x="666" y="452"/>
                  </a:cubicBezTo>
                  <a:cubicBezTo>
                    <a:pt x="668" y="452"/>
                    <a:pt x="669" y="452"/>
                    <a:pt x="671" y="451"/>
                  </a:cubicBezTo>
                  <a:cubicBezTo>
                    <a:pt x="704" y="443"/>
                    <a:pt x="649" y="228"/>
                    <a:pt x="431" y="94"/>
                  </a:cubicBezTo>
                  <a:cubicBezTo>
                    <a:pt x="318" y="22"/>
                    <a:pt x="204" y="0"/>
                    <a:pt x="12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5678275" y="5027375"/>
              <a:ext cx="13300" cy="14325"/>
            </a:xfrm>
            <a:custGeom>
              <a:avLst/>
              <a:gdLst/>
              <a:ahLst/>
              <a:cxnLst/>
              <a:rect l="l" t="t" r="r" b="b"/>
              <a:pathLst>
                <a:path w="532" h="573" extrusionOk="0">
                  <a:moveTo>
                    <a:pt x="49" y="0"/>
                  </a:moveTo>
                  <a:cubicBezTo>
                    <a:pt x="24" y="0"/>
                    <a:pt x="9" y="6"/>
                    <a:pt x="9" y="15"/>
                  </a:cubicBezTo>
                  <a:cubicBezTo>
                    <a:pt x="1" y="50"/>
                    <a:pt x="157" y="110"/>
                    <a:pt x="280" y="261"/>
                  </a:cubicBezTo>
                  <a:cubicBezTo>
                    <a:pt x="408" y="409"/>
                    <a:pt x="440" y="572"/>
                    <a:pt x="475" y="572"/>
                  </a:cubicBezTo>
                  <a:cubicBezTo>
                    <a:pt x="475" y="572"/>
                    <a:pt x="476" y="572"/>
                    <a:pt x="476" y="572"/>
                  </a:cubicBezTo>
                  <a:cubicBezTo>
                    <a:pt x="476" y="572"/>
                    <a:pt x="477" y="572"/>
                    <a:pt x="477" y="572"/>
                  </a:cubicBezTo>
                  <a:cubicBezTo>
                    <a:pt x="510" y="572"/>
                    <a:pt x="531" y="364"/>
                    <a:pt x="376" y="181"/>
                  </a:cubicBezTo>
                  <a:cubicBezTo>
                    <a:pt x="262" y="44"/>
                    <a:pt x="118" y="0"/>
                    <a:pt x="4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5659900" y="5035475"/>
              <a:ext cx="9775" cy="15525"/>
            </a:xfrm>
            <a:custGeom>
              <a:avLst/>
              <a:gdLst/>
              <a:ahLst/>
              <a:cxnLst/>
              <a:rect l="l" t="t" r="r" b="b"/>
              <a:pathLst>
                <a:path w="391" h="621" extrusionOk="0">
                  <a:moveTo>
                    <a:pt x="36" y="1"/>
                  </a:moveTo>
                  <a:cubicBezTo>
                    <a:pt x="28" y="1"/>
                    <a:pt x="23" y="3"/>
                    <a:pt x="21" y="7"/>
                  </a:cubicBezTo>
                  <a:cubicBezTo>
                    <a:pt x="1" y="37"/>
                    <a:pt x="111" y="142"/>
                    <a:pt x="186" y="304"/>
                  </a:cubicBezTo>
                  <a:cubicBezTo>
                    <a:pt x="263" y="465"/>
                    <a:pt x="275" y="617"/>
                    <a:pt x="311" y="620"/>
                  </a:cubicBezTo>
                  <a:cubicBezTo>
                    <a:pt x="311" y="620"/>
                    <a:pt x="312" y="621"/>
                    <a:pt x="313" y="621"/>
                  </a:cubicBezTo>
                  <a:cubicBezTo>
                    <a:pt x="346" y="621"/>
                    <a:pt x="391" y="443"/>
                    <a:pt x="298" y="251"/>
                  </a:cubicBezTo>
                  <a:cubicBezTo>
                    <a:pt x="219" y="81"/>
                    <a:pt x="82" y="1"/>
                    <a:pt x="3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5698800" y="4994550"/>
              <a:ext cx="20075" cy="4500"/>
            </a:xfrm>
            <a:custGeom>
              <a:avLst/>
              <a:gdLst/>
              <a:ahLst/>
              <a:cxnLst/>
              <a:rect l="l" t="t" r="r" b="b"/>
              <a:pathLst>
                <a:path w="803" h="180" extrusionOk="0">
                  <a:moveTo>
                    <a:pt x="370" y="1"/>
                  </a:moveTo>
                  <a:cubicBezTo>
                    <a:pt x="150" y="1"/>
                    <a:pt x="1" y="106"/>
                    <a:pt x="17" y="133"/>
                  </a:cubicBezTo>
                  <a:cubicBezTo>
                    <a:pt x="21" y="141"/>
                    <a:pt x="34" y="144"/>
                    <a:pt x="55" y="144"/>
                  </a:cubicBezTo>
                  <a:cubicBezTo>
                    <a:pt x="108" y="144"/>
                    <a:pt x="211" y="125"/>
                    <a:pt x="334" y="125"/>
                  </a:cubicBezTo>
                  <a:cubicBezTo>
                    <a:pt x="356" y="125"/>
                    <a:pt x="378" y="125"/>
                    <a:pt x="401" y="127"/>
                  </a:cubicBezTo>
                  <a:cubicBezTo>
                    <a:pt x="567" y="134"/>
                    <a:pt x="703" y="180"/>
                    <a:pt x="758" y="180"/>
                  </a:cubicBezTo>
                  <a:cubicBezTo>
                    <a:pt x="771" y="180"/>
                    <a:pt x="779" y="177"/>
                    <a:pt x="783" y="171"/>
                  </a:cubicBezTo>
                  <a:cubicBezTo>
                    <a:pt x="803" y="145"/>
                    <a:pt x="648" y="13"/>
                    <a:pt x="407" y="2"/>
                  </a:cubicBezTo>
                  <a:cubicBezTo>
                    <a:pt x="395" y="1"/>
                    <a:pt x="382" y="1"/>
                    <a:pt x="37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5695775" y="4962550"/>
              <a:ext cx="28500" cy="15750"/>
            </a:xfrm>
            <a:custGeom>
              <a:avLst/>
              <a:gdLst/>
              <a:ahLst/>
              <a:cxnLst/>
              <a:rect l="l" t="t" r="r" b="b"/>
              <a:pathLst>
                <a:path w="1140" h="630" extrusionOk="0">
                  <a:moveTo>
                    <a:pt x="920" y="125"/>
                  </a:moveTo>
                  <a:cubicBezTo>
                    <a:pt x="953" y="125"/>
                    <a:pt x="978" y="133"/>
                    <a:pt x="989" y="152"/>
                  </a:cubicBezTo>
                  <a:cubicBezTo>
                    <a:pt x="997" y="165"/>
                    <a:pt x="998" y="170"/>
                    <a:pt x="982" y="194"/>
                  </a:cubicBezTo>
                  <a:cubicBezTo>
                    <a:pt x="965" y="215"/>
                    <a:pt x="934" y="236"/>
                    <a:pt x="900" y="258"/>
                  </a:cubicBezTo>
                  <a:cubicBezTo>
                    <a:pt x="836" y="301"/>
                    <a:pt x="770" y="338"/>
                    <a:pt x="706" y="371"/>
                  </a:cubicBezTo>
                  <a:cubicBezTo>
                    <a:pt x="578" y="436"/>
                    <a:pt x="455" y="480"/>
                    <a:pt x="350" y="510"/>
                  </a:cubicBezTo>
                  <a:cubicBezTo>
                    <a:pt x="236" y="543"/>
                    <a:pt x="143" y="561"/>
                    <a:pt x="82" y="574"/>
                  </a:cubicBezTo>
                  <a:lnTo>
                    <a:pt x="82" y="574"/>
                  </a:lnTo>
                  <a:cubicBezTo>
                    <a:pt x="126" y="530"/>
                    <a:pt x="193" y="465"/>
                    <a:pt x="286" y="395"/>
                  </a:cubicBezTo>
                  <a:cubicBezTo>
                    <a:pt x="371" y="329"/>
                    <a:pt x="482" y="261"/>
                    <a:pt x="613" y="207"/>
                  </a:cubicBezTo>
                  <a:cubicBezTo>
                    <a:pt x="679" y="180"/>
                    <a:pt x="750" y="157"/>
                    <a:pt x="825" y="140"/>
                  </a:cubicBezTo>
                  <a:cubicBezTo>
                    <a:pt x="860" y="131"/>
                    <a:pt x="893" y="125"/>
                    <a:pt x="920" y="125"/>
                  </a:cubicBezTo>
                  <a:close/>
                  <a:moveTo>
                    <a:pt x="929" y="0"/>
                  </a:moveTo>
                  <a:cubicBezTo>
                    <a:pt x="877" y="0"/>
                    <a:pt x="835" y="11"/>
                    <a:pt x="796" y="20"/>
                  </a:cubicBezTo>
                  <a:cubicBezTo>
                    <a:pt x="714" y="41"/>
                    <a:pt x="638" y="69"/>
                    <a:pt x="567" y="101"/>
                  </a:cubicBezTo>
                  <a:cubicBezTo>
                    <a:pt x="427" y="166"/>
                    <a:pt x="313" y="248"/>
                    <a:pt x="228" y="327"/>
                  </a:cubicBezTo>
                  <a:cubicBezTo>
                    <a:pt x="112" y="437"/>
                    <a:pt x="48" y="535"/>
                    <a:pt x="24" y="588"/>
                  </a:cubicBezTo>
                  <a:lnTo>
                    <a:pt x="24" y="588"/>
                  </a:lnTo>
                  <a:cubicBezTo>
                    <a:pt x="9" y="592"/>
                    <a:pt x="1" y="596"/>
                    <a:pt x="1" y="601"/>
                  </a:cubicBezTo>
                  <a:cubicBezTo>
                    <a:pt x="1" y="604"/>
                    <a:pt x="6" y="607"/>
                    <a:pt x="15" y="609"/>
                  </a:cubicBezTo>
                  <a:lnTo>
                    <a:pt x="15" y="609"/>
                  </a:lnTo>
                  <a:cubicBezTo>
                    <a:pt x="11" y="621"/>
                    <a:pt x="11" y="627"/>
                    <a:pt x="13" y="629"/>
                  </a:cubicBezTo>
                  <a:cubicBezTo>
                    <a:pt x="14" y="629"/>
                    <a:pt x="15" y="630"/>
                    <a:pt x="16" y="630"/>
                  </a:cubicBezTo>
                  <a:cubicBezTo>
                    <a:pt x="21" y="630"/>
                    <a:pt x="29" y="624"/>
                    <a:pt x="40" y="615"/>
                  </a:cubicBezTo>
                  <a:lnTo>
                    <a:pt x="40" y="615"/>
                  </a:lnTo>
                  <a:cubicBezTo>
                    <a:pt x="61" y="618"/>
                    <a:pt x="92" y="620"/>
                    <a:pt x="130" y="620"/>
                  </a:cubicBezTo>
                  <a:cubicBezTo>
                    <a:pt x="191" y="620"/>
                    <a:pt x="273" y="614"/>
                    <a:pt x="370" y="597"/>
                  </a:cubicBezTo>
                  <a:cubicBezTo>
                    <a:pt x="483" y="576"/>
                    <a:pt x="617" y="538"/>
                    <a:pt x="755" y="475"/>
                  </a:cubicBezTo>
                  <a:cubicBezTo>
                    <a:pt x="825" y="444"/>
                    <a:pt x="897" y="405"/>
                    <a:pt x="967" y="361"/>
                  </a:cubicBezTo>
                  <a:cubicBezTo>
                    <a:pt x="1001" y="339"/>
                    <a:pt x="1041" y="316"/>
                    <a:pt x="1078" y="273"/>
                  </a:cubicBezTo>
                  <a:cubicBezTo>
                    <a:pt x="1118" y="235"/>
                    <a:pt x="1140" y="140"/>
                    <a:pt x="1093" y="81"/>
                  </a:cubicBezTo>
                  <a:cubicBezTo>
                    <a:pt x="1055" y="26"/>
                    <a:pt x="988" y="1"/>
                    <a:pt x="934" y="0"/>
                  </a:cubicBezTo>
                  <a:cubicBezTo>
                    <a:pt x="932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5684600" y="4949600"/>
              <a:ext cx="14900" cy="29275"/>
            </a:xfrm>
            <a:custGeom>
              <a:avLst/>
              <a:gdLst/>
              <a:ahLst/>
              <a:cxnLst/>
              <a:rect l="l" t="t" r="r" b="b"/>
              <a:pathLst>
                <a:path w="596" h="1171" extrusionOk="0">
                  <a:moveTo>
                    <a:pt x="200" y="0"/>
                  </a:moveTo>
                  <a:cubicBezTo>
                    <a:pt x="129" y="0"/>
                    <a:pt x="71" y="57"/>
                    <a:pt x="51" y="105"/>
                  </a:cubicBezTo>
                  <a:cubicBezTo>
                    <a:pt x="26" y="155"/>
                    <a:pt x="22" y="198"/>
                    <a:pt x="13" y="241"/>
                  </a:cubicBezTo>
                  <a:cubicBezTo>
                    <a:pt x="0" y="327"/>
                    <a:pt x="3" y="412"/>
                    <a:pt x="15" y="489"/>
                  </a:cubicBezTo>
                  <a:cubicBezTo>
                    <a:pt x="39" y="647"/>
                    <a:pt x="105" y="777"/>
                    <a:pt x="176" y="870"/>
                  </a:cubicBezTo>
                  <a:cubicBezTo>
                    <a:pt x="306" y="1040"/>
                    <a:pt x="441" y="1091"/>
                    <a:pt x="469" y="1091"/>
                  </a:cubicBezTo>
                  <a:cubicBezTo>
                    <a:pt x="473" y="1091"/>
                    <a:pt x="475" y="1090"/>
                    <a:pt x="475" y="1089"/>
                  </a:cubicBezTo>
                  <a:cubicBezTo>
                    <a:pt x="486" y="1071"/>
                    <a:pt x="361" y="1003"/>
                    <a:pt x="249" y="820"/>
                  </a:cubicBezTo>
                  <a:cubicBezTo>
                    <a:pt x="194" y="729"/>
                    <a:pt x="145" y="611"/>
                    <a:pt x="129" y="474"/>
                  </a:cubicBezTo>
                  <a:cubicBezTo>
                    <a:pt x="121" y="406"/>
                    <a:pt x="122" y="333"/>
                    <a:pt x="135" y="260"/>
                  </a:cubicBezTo>
                  <a:cubicBezTo>
                    <a:pt x="145" y="186"/>
                    <a:pt x="172" y="125"/>
                    <a:pt x="199" y="125"/>
                  </a:cubicBezTo>
                  <a:cubicBezTo>
                    <a:pt x="200" y="125"/>
                    <a:pt x="202" y="126"/>
                    <a:pt x="204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41" y="126"/>
                    <a:pt x="303" y="184"/>
                    <a:pt x="335" y="246"/>
                  </a:cubicBezTo>
                  <a:cubicBezTo>
                    <a:pt x="372" y="312"/>
                    <a:pt x="403" y="379"/>
                    <a:pt x="427" y="446"/>
                  </a:cubicBezTo>
                  <a:cubicBezTo>
                    <a:pt x="474" y="578"/>
                    <a:pt x="495" y="706"/>
                    <a:pt x="501" y="813"/>
                  </a:cubicBezTo>
                  <a:cubicBezTo>
                    <a:pt x="513" y="1030"/>
                    <a:pt x="475" y="1165"/>
                    <a:pt x="495" y="1170"/>
                  </a:cubicBezTo>
                  <a:cubicBezTo>
                    <a:pt x="495" y="1171"/>
                    <a:pt x="496" y="1171"/>
                    <a:pt x="496" y="1171"/>
                  </a:cubicBezTo>
                  <a:cubicBezTo>
                    <a:pt x="511" y="1171"/>
                    <a:pt x="578" y="1042"/>
                    <a:pt x="590" y="813"/>
                  </a:cubicBezTo>
                  <a:cubicBezTo>
                    <a:pt x="596" y="697"/>
                    <a:pt x="582" y="557"/>
                    <a:pt x="536" y="409"/>
                  </a:cubicBezTo>
                  <a:cubicBezTo>
                    <a:pt x="514" y="335"/>
                    <a:pt x="482" y="260"/>
                    <a:pt x="441" y="186"/>
                  </a:cubicBezTo>
                  <a:cubicBezTo>
                    <a:pt x="397" y="113"/>
                    <a:pt x="343" y="16"/>
                    <a:pt x="204" y="0"/>
                  </a:cubicBezTo>
                  <a:cubicBezTo>
                    <a:pt x="202" y="0"/>
                    <a:pt x="201" y="0"/>
                    <a:pt x="20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5698650" y="4980325"/>
              <a:ext cx="88500" cy="20950"/>
            </a:xfrm>
            <a:custGeom>
              <a:avLst/>
              <a:gdLst/>
              <a:ahLst/>
              <a:cxnLst/>
              <a:rect l="l" t="t" r="r" b="b"/>
              <a:pathLst>
                <a:path w="3540" h="838" extrusionOk="0">
                  <a:moveTo>
                    <a:pt x="3539" y="1"/>
                  </a:moveTo>
                  <a:lnTo>
                    <a:pt x="0" y="78"/>
                  </a:lnTo>
                  <a:lnTo>
                    <a:pt x="0" y="837"/>
                  </a:lnTo>
                  <a:lnTo>
                    <a:pt x="3532" y="837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6054700" y="3396150"/>
              <a:ext cx="115125" cy="179700"/>
            </a:xfrm>
            <a:custGeom>
              <a:avLst/>
              <a:gdLst/>
              <a:ahLst/>
              <a:cxnLst/>
              <a:rect l="l" t="t" r="r" b="b"/>
              <a:pathLst>
                <a:path w="4605" h="7188" extrusionOk="0">
                  <a:moveTo>
                    <a:pt x="1408" y="1"/>
                  </a:moveTo>
                  <a:cubicBezTo>
                    <a:pt x="1408" y="1"/>
                    <a:pt x="1408" y="1"/>
                    <a:pt x="1408" y="1"/>
                  </a:cubicBezTo>
                  <a:cubicBezTo>
                    <a:pt x="1408" y="1"/>
                    <a:pt x="1007" y="109"/>
                    <a:pt x="1137" y="610"/>
                  </a:cubicBezTo>
                  <a:lnTo>
                    <a:pt x="1663" y="2641"/>
                  </a:lnTo>
                  <a:cubicBezTo>
                    <a:pt x="1663" y="2641"/>
                    <a:pt x="1858" y="3763"/>
                    <a:pt x="1334" y="3763"/>
                  </a:cubicBezTo>
                  <a:cubicBezTo>
                    <a:pt x="1333" y="3763"/>
                    <a:pt x="1333" y="3763"/>
                    <a:pt x="1332" y="3763"/>
                  </a:cubicBezTo>
                  <a:cubicBezTo>
                    <a:pt x="871" y="3762"/>
                    <a:pt x="826" y="3161"/>
                    <a:pt x="826" y="3161"/>
                  </a:cubicBezTo>
                  <a:cubicBezTo>
                    <a:pt x="826" y="3161"/>
                    <a:pt x="1043" y="1997"/>
                    <a:pt x="498" y="1997"/>
                  </a:cubicBezTo>
                  <a:cubicBezTo>
                    <a:pt x="483" y="1997"/>
                    <a:pt x="467" y="1998"/>
                    <a:pt x="451" y="1999"/>
                  </a:cubicBezTo>
                  <a:cubicBezTo>
                    <a:pt x="367" y="2009"/>
                    <a:pt x="146" y="2857"/>
                    <a:pt x="38" y="3289"/>
                  </a:cubicBezTo>
                  <a:cubicBezTo>
                    <a:pt x="0" y="3447"/>
                    <a:pt x="22" y="3613"/>
                    <a:pt x="102" y="3755"/>
                  </a:cubicBezTo>
                  <a:lnTo>
                    <a:pt x="974" y="5297"/>
                  </a:lnTo>
                  <a:cubicBezTo>
                    <a:pt x="1136" y="5584"/>
                    <a:pt x="1372" y="5820"/>
                    <a:pt x="1658" y="5984"/>
                  </a:cubicBezTo>
                  <a:lnTo>
                    <a:pt x="2095" y="6232"/>
                  </a:lnTo>
                  <a:lnTo>
                    <a:pt x="2151" y="7149"/>
                  </a:lnTo>
                  <a:lnTo>
                    <a:pt x="4604" y="7188"/>
                  </a:lnTo>
                  <a:lnTo>
                    <a:pt x="3857" y="4327"/>
                  </a:lnTo>
                  <a:lnTo>
                    <a:pt x="3545" y="2581"/>
                  </a:lnTo>
                  <a:cubicBezTo>
                    <a:pt x="3462" y="2405"/>
                    <a:pt x="3297" y="2283"/>
                    <a:pt x="3106" y="2254"/>
                  </a:cubicBezTo>
                  <a:lnTo>
                    <a:pt x="2875" y="2220"/>
                  </a:lnTo>
                  <a:lnTo>
                    <a:pt x="2788" y="1999"/>
                  </a:lnTo>
                  <a:cubicBezTo>
                    <a:pt x="2736" y="1868"/>
                    <a:pt x="2616" y="1776"/>
                    <a:pt x="2476" y="1758"/>
                  </a:cubicBezTo>
                  <a:lnTo>
                    <a:pt x="2333" y="1740"/>
                  </a:lnTo>
                  <a:lnTo>
                    <a:pt x="2132" y="1244"/>
                  </a:lnTo>
                  <a:cubicBezTo>
                    <a:pt x="2065" y="1080"/>
                    <a:pt x="1586" y="1"/>
                    <a:pt x="1408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6112000" y="3437625"/>
              <a:ext cx="15050" cy="35300"/>
            </a:xfrm>
            <a:custGeom>
              <a:avLst/>
              <a:gdLst/>
              <a:ahLst/>
              <a:cxnLst/>
              <a:rect l="l" t="t" r="r" b="b"/>
              <a:pathLst>
                <a:path w="602" h="141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91"/>
                    <a:pt x="31" y="231"/>
                  </a:cubicBezTo>
                  <a:cubicBezTo>
                    <a:pt x="66" y="373"/>
                    <a:pt x="113" y="558"/>
                    <a:pt x="215" y="764"/>
                  </a:cubicBezTo>
                  <a:cubicBezTo>
                    <a:pt x="401" y="894"/>
                    <a:pt x="506" y="1052"/>
                    <a:pt x="548" y="1188"/>
                  </a:cubicBezTo>
                  <a:cubicBezTo>
                    <a:pt x="593" y="1322"/>
                    <a:pt x="587" y="1412"/>
                    <a:pt x="595" y="1412"/>
                  </a:cubicBezTo>
                  <a:cubicBezTo>
                    <a:pt x="597" y="1412"/>
                    <a:pt x="602" y="1390"/>
                    <a:pt x="601" y="1349"/>
                  </a:cubicBezTo>
                  <a:cubicBezTo>
                    <a:pt x="601" y="1309"/>
                    <a:pt x="596" y="1250"/>
                    <a:pt x="576" y="1180"/>
                  </a:cubicBezTo>
                  <a:cubicBezTo>
                    <a:pt x="557" y="1111"/>
                    <a:pt x="522" y="1029"/>
                    <a:pt x="466" y="951"/>
                  </a:cubicBezTo>
                  <a:cubicBezTo>
                    <a:pt x="438" y="911"/>
                    <a:pt x="405" y="872"/>
                    <a:pt x="367" y="836"/>
                  </a:cubicBezTo>
                  <a:cubicBezTo>
                    <a:pt x="327" y="801"/>
                    <a:pt x="284" y="770"/>
                    <a:pt x="247" y="738"/>
                  </a:cubicBezTo>
                  <a:cubicBezTo>
                    <a:pt x="158" y="554"/>
                    <a:pt x="98" y="356"/>
                    <a:pt x="59" y="224"/>
                  </a:cubicBezTo>
                  <a:cubicBezTo>
                    <a:pt x="22" y="89"/>
                    <a:pt x="11" y="1"/>
                    <a:pt x="5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6125075" y="3448850"/>
              <a:ext cx="11700" cy="18900"/>
            </a:xfrm>
            <a:custGeom>
              <a:avLst/>
              <a:gdLst/>
              <a:ahLst/>
              <a:cxnLst/>
              <a:rect l="l" t="t" r="r" b="b"/>
              <a:pathLst>
                <a:path w="468" h="756" extrusionOk="0">
                  <a:moveTo>
                    <a:pt x="11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0" y="4"/>
                    <a:pt x="63" y="203"/>
                    <a:pt x="151" y="444"/>
                  </a:cubicBezTo>
                  <a:cubicBezTo>
                    <a:pt x="155" y="457"/>
                    <a:pt x="161" y="470"/>
                    <a:pt x="165" y="483"/>
                  </a:cubicBezTo>
                  <a:lnTo>
                    <a:pt x="169" y="495"/>
                  </a:lnTo>
                  <a:lnTo>
                    <a:pt x="182" y="496"/>
                  </a:lnTo>
                  <a:cubicBezTo>
                    <a:pt x="296" y="507"/>
                    <a:pt x="377" y="579"/>
                    <a:pt x="410" y="644"/>
                  </a:cubicBezTo>
                  <a:cubicBezTo>
                    <a:pt x="446" y="709"/>
                    <a:pt x="442" y="755"/>
                    <a:pt x="446" y="756"/>
                  </a:cubicBezTo>
                  <a:cubicBezTo>
                    <a:pt x="446" y="756"/>
                    <a:pt x="447" y="756"/>
                    <a:pt x="447" y="756"/>
                  </a:cubicBezTo>
                  <a:cubicBezTo>
                    <a:pt x="453" y="756"/>
                    <a:pt x="467" y="704"/>
                    <a:pt x="435" y="632"/>
                  </a:cubicBezTo>
                  <a:cubicBezTo>
                    <a:pt x="408" y="560"/>
                    <a:pt x="320" y="474"/>
                    <a:pt x="199" y="457"/>
                  </a:cubicBezTo>
                  <a:lnTo>
                    <a:pt x="199" y="457"/>
                  </a:lnTo>
                  <a:cubicBezTo>
                    <a:pt x="196" y="448"/>
                    <a:pt x="193" y="439"/>
                    <a:pt x="190" y="430"/>
                  </a:cubicBezTo>
                  <a:cubicBezTo>
                    <a:pt x="102" y="191"/>
                    <a:pt x="24" y="0"/>
                    <a:pt x="11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5734500" y="3451700"/>
              <a:ext cx="151950" cy="261800"/>
            </a:xfrm>
            <a:custGeom>
              <a:avLst/>
              <a:gdLst/>
              <a:ahLst/>
              <a:cxnLst/>
              <a:rect l="l" t="t" r="r" b="b"/>
              <a:pathLst>
                <a:path w="6078" h="10472" extrusionOk="0">
                  <a:moveTo>
                    <a:pt x="3740" y="0"/>
                  </a:moveTo>
                  <a:cubicBezTo>
                    <a:pt x="2497" y="0"/>
                    <a:pt x="1264" y="405"/>
                    <a:pt x="245" y="1189"/>
                  </a:cubicBezTo>
                  <a:lnTo>
                    <a:pt x="1" y="1377"/>
                  </a:lnTo>
                  <a:lnTo>
                    <a:pt x="1628" y="10472"/>
                  </a:lnTo>
                  <a:lnTo>
                    <a:pt x="6077" y="10415"/>
                  </a:lnTo>
                  <a:lnTo>
                    <a:pt x="5580" y="6626"/>
                  </a:lnTo>
                  <a:cubicBezTo>
                    <a:pt x="5580" y="6626"/>
                    <a:pt x="5884" y="6562"/>
                    <a:pt x="5905" y="4913"/>
                  </a:cubicBezTo>
                  <a:cubicBezTo>
                    <a:pt x="5925" y="3266"/>
                    <a:pt x="6001" y="465"/>
                    <a:pt x="6001" y="465"/>
                  </a:cubicBezTo>
                  <a:cubicBezTo>
                    <a:pt x="5275" y="153"/>
                    <a:pt x="4505" y="0"/>
                    <a:pt x="3740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5719450" y="3535475"/>
              <a:ext cx="29650" cy="43050"/>
            </a:xfrm>
            <a:custGeom>
              <a:avLst/>
              <a:gdLst/>
              <a:ahLst/>
              <a:cxnLst/>
              <a:rect l="l" t="t" r="r" b="b"/>
              <a:pathLst>
                <a:path w="1186" h="1722" extrusionOk="0">
                  <a:moveTo>
                    <a:pt x="757" y="1"/>
                  </a:moveTo>
                  <a:cubicBezTo>
                    <a:pt x="429" y="1"/>
                    <a:pt x="1" y="136"/>
                    <a:pt x="23" y="844"/>
                  </a:cubicBezTo>
                  <a:cubicBezTo>
                    <a:pt x="47" y="1581"/>
                    <a:pt x="534" y="1721"/>
                    <a:pt x="870" y="1721"/>
                  </a:cubicBezTo>
                  <a:cubicBezTo>
                    <a:pt x="1049" y="1721"/>
                    <a:pt x="1184" y="1682"/>
                    <a:pt x="1184" y="1670"/>
                  </a:cubicBezTo>
                  <a:cubicBezTo>
                    <a:pt x="1185" y="1638"/>
                    <a:pt x="1120" y="53"/>
                    <a:pt x="1120" y="53"/>
                  </a:cubicBezTo>
                  <a:cubicBezTo>
                    <a:pt x="1109" y="48"/>
                    <a:pt x="951" y="1"/>
                    <a:pt x="757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5875600" y="3529975"/>
              <a:ext cx="29650" cy="43950"/>
            </a:xfrm>
            <a:custGeom>
              <a:avLst/>
              <a:gdLst/>
              <a:ahLst/>
              <a:cxnLst/>
              <a:rect l="l" t="t" r="r" b="b"/>
              <a:pathLst>
                <a:path w="1186" h="1758" extrusionOk="0">
                  <a:moveTo>
                    <a:pt x="446" y="1"/>
                  </a:moveTo>
                  <a:cubicBezTo>
                    <a:pt x="294" y="1"/>
                    <a:pt x="175" y="34"/>
                    <a:pt x="166" y="38"/>
                  </a:cubicBezTo>
                  <a:cubicBezTo>
                    <a:pt x="166" y="38"/>
                    <a:pt x="0" y="1675"/>
                    <a:pt x="1" y="1707"/>
                  </a:cubicBezTo>
                  <a:cubicBezTo>
                    <a:pt x="1" y="1718"/>
                    <a:pt x="137" y="1758"/>
                    <a:pt x="315" y="1758"/>
                  </a:cubicBezTo>
                  <a:cubicBezTo>
                    <a:pt x="651" y="1758"/>
                    <a:pt x="1139" y="1617"/>
                    <a:pt x="1162" y="881"/>
                  </a:cubicBezTo>
                  <a:cubicBezTo>
                    <a:pt x="1186" y="131"/>
                    <a:pt x="749" y="1"/>
                    <a:pt x="446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5738300" y="3447950"/>
              <a:ext cx="151875" cy="202775"/>
            </a:xfrm>
            <a:custGeom>
              <a:avLst/>
              <a:gdLst/>
              <a:ahLst/>
              <a:cxnLst/>
              <a:rect l="l" t="t" r="r" b="b"/>
              <a:pathLst>
                <a:path w="6075" h="8111" extrusionOk="0">
                  <a:moveTo>
                    <a:pt x="2399" y="1"/>
                  </a:moveTo>
                  <a:lnTo>
                    <a:pt x="307" y="1244"/>
                  </a:lnTo>
                  <a:lnTo>
                    <a:pt x="1" y="3428"/>
                  </a:lnTo>
                  <a:cubicBezTo>
                    <a:pt x="169" y="4373"/>
                    <a:pt x="135" y="4869"/>
                    <a:pt x="292" y="5499"/>
                  </a:cubicBezTo>
                  <a:cubicBezTo>
                    <a:pt x="538" y="6497"/>
                    <a:pt x="1034" y="7262"/>
                    <a:pt x="1932" y="7760"/>
                  </a:cubicBezTo>
                  <a:cubicBezTo>
                    <a:pt x="2344" y="7988"/>
                    <a:pt x="2821" y="8110"/>
                    <a:pt x="3292" y="8110"/>
                  </a:cubicBezTo>
                  <a:cubicBezTo>
                    <a:pt x="3851" y="8110"/>
                    <a:pt x="4400" y="7939"/>
                    <a:pt x="4820" y="7571"/>
                  </a:cubicBezTo>
                  <a:cubicBezTo>
                    <a:pt x="5355" y="7100"/>
                    <a:pt x="5735" y="6568"/>
                    <a:pt x="5814" y="5860"/>
                  </a:cubicBezTo>
                  <a:cubicBezTo>
                    <a:pt x="5894" y="5151"/>
                    <a:pt x="5974" y="3896"/>
                    <a:pt x="5979" y="3182"/>
                  </a:cubicBezTo>
                  <a:cubicBezTo>
                    <a:pt x="5988" y="1895"/>
                    <a:pt x="6074" y="666"/>
                    <a:pt x="6074" y="666"/>
                  </a:cubicBezTo>
                  <a:lnTo>
                    <a:pt x="2399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5801275" y="3652550"/>
              <a:ext cx="31925" cy="5375"/>
            </a:xfrm>
            <a:custGeom>
              <a:avLst/>
              <a:gdLst/>
              <a:ahLst/>
              <a:cxnLst/>
              <a:rect l="l" t="t" r="r" b="b"/>
              <a:pathLst>
                <a:path w="1277" h="215" extrusionOk="0">
                  <a:moveTo>
                    <a:pt x="31" y="0"/>
                  </a:moveTo>
                  <a:cubicBezTo>
                    <a:pt x="20" y="0"/>
                    <a:pt x="14" y="2"/>
                    <a:pt x="12" y="6"/>
                  </a:cubicBezTo>
                  <a:cubicBezTo>
                    <a:pt x="1" y="30"/>
                    <a:pt x="268" y="163"/>
                    <a:pt x="629" y="202"/>
                  </a:cubicBezTo>
                  <a:cubicBezTo>
                    <a:pt x="705" y="211"/>
                    <a:pt x="778" y="214"/>
                    <a:pt x="845" y="214"/>
                  </a:cubicBezTo>
                  <a:cubicBezTo>
                    <a:pt x="1098" y="214"/>
                    <a:pt x="1277" y="166"/>
                    <a:pt x="1272" y="146"/>
                  </a:cubicBezTo>
                  <a:cubicBezTo>
                    <a:pt x="1268" y="115"/>
                    <a:pt x="984" y="140"/>
                    <a:pt x="640" y="99"/>
                  </a:cubicBezTo>
                  <a:cubicBezTo>
                    <a:pt x="342" y="68"/>
                    <a:pt x="98" y="0"/>
                    <a:pt x="3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5729700" y="3409425"/>
              <a:ext cx="175375" cy="164375"/>
            </a:xfrm>
            <a:custGeom>
              <a:avLst/>
              <a:gdLst/>
              <a:ahLst/>
              <a:cxnLst/>
              <a:rect l="l" t="t" r="r" b="b"/>
              <a:pathLst>
                <a:path w="7015" h="6575" extrusionOk="0">
                  <a:moveTo>
                    <a:pt x="3764" y="0"/>
                  </a:moveTo>
                  <a:cubicBezTo>
                    <a:pt x="3370" y="0"/>
                    <a:pt x="2976" y="199"/>
                    <a:pt x="2756" y="528"/>
                  </a:cubicBezTo>
                  <a:cubicBezTo>
                    <a:pt x="2467" y="275"/>
                    <a:pt x="2081" y="135"/>
                    <a:pt x="1696" y="135"/>
                  </a:cubicBezTo>
                  <a:cubicBezTo>
                    <a:pt x="1595" y="135"/>
                    <a:pt x="1493" y="145"/>
                    <a:pt x="1393" y="165"/>
                  </a:cubicBezTo>
                  <a:cubicBezTo>
                    <a:pt x="915" y="261"/>
                    <a:pt x="490" y="589"/>
                    <a:pt x="276" y="1027"/>
                  </a:cubicBezTo>
                  <a:cubicBezTo>
                    <a:pt x="106" y="1376"/>
                    <a:pt x="69" y="1773"/>
                    <a:pt x="34" y="2160"/>
                  </a:cubicBezTo>
                  <a:cubicBezTo>
                    <a:pt x="0" y="2546"/>
                    <a:pt x="136" y="3098"/>
                    <a:pt x="193" y="3480"/>
                  </a:cubicBezTo>
                  <a:cubicBezTo>
                    <a:pt x="345" y="4500"/>
                    <a:pt x="415" y="5606"/>
                    <a:pt x="522" y="6575"/>
                  </a:cubicBezTo>
                  <a:lnTo>
                    <a:pt x="6123" y="4775"/>
                  </a:lnTo>
                  <a:cubicBezTo>
                    <a:pt x="5940" y="4465"/>
                    <a:pt x="5963" y="4046"/>
                    <a:pt x="6179" y="3758"/>
                  </a:cubicBezTo>
                  <a:cubicBezTo>
                    <a:pt x="6367" y="3508"/>
                    <a:pt x="6674" y="3364"/>
                    <a:pt x="6844" y="3101"/>
                  </a:cubicBezTo>
                  <a:cubicBezTo>
                    <a:pt x="6990" y="2878"/>
                    <a:pt x="7015" y="2579"/>
                    <a:pt x="6906" y="2334"/>
                  </a:cubicBezTo>
                  <a:cubicBezTo>
                    <a:pt x="6799" y="2089"/>
                    <a:pt x="6562" y="1906"/>
                    <a:pt x="6299" y="1862"/>
                  </a:cubicBezTo>
                  <a:cubicBezTo>
                    <a:pt x="6398" y="1516"/>
                    <a:pt x="6241" y="1111"/>
                    <a:pt x="5933" y="924"/>
                  </a:cubicBezTo>
                  <a:cubicBezTo>
                    <a:pt x="5806" y="847"/>
                    <a:pt x="5658" y="809"/>
                    <a:pt x="5509" y="809"/>
                  </a:cubicBezTo>
                  <a:cubicBezTo>
                    <a:pt x="5297" y="809"/>
                    <a:pt x="5085" y="886"/>
                    <a:pt x="4931" y="1032"/>
                  </a:cubicBezTo>
                  <a:cubicBezTo>
                    <a:pt x="4867" y="555"/>
                    <a:pt x="4486" y="137"/>
                    <a:pt x="4017" y="29"/>
                  </a:cubicBezTo>
                  <a:cubicBezTo>
                    <a:pt x="3934" y="9"/>
                    <a:pt x="3849" y="0"/>
                    <a:pt x="376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5751425" y="3476850"/>
              <a:ext cx="119025" cy="30150"/>
            </a:xfrm>
            <a:custGeom>
              <a:avLst/>
              <a:gdLst/>
              <a:ahLst/>
              <a:cxnLst/>
              <a:rect l="l" t="t" r="r" b="b"/>
              <a:pathLst>
                <a:path w="4761" h="120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1"/>
                    <a:pt x="1" y="65"/>
                    <a:pt x="29" y="179"/>
                  </a:cubicBezTo>
                  <a:cubicBezTo>
                    <a:pt x="60" y="292"/>
                    <a:pt x="129" y="456"/>
                    <a:pt x="284" y="610"/>
                  </a:cubicBezTo>
                  <a:cubicBezTo>
                    <a:pt x="428" y="757"/>
                    <a:pt x="665" y="896"/>
                    <a:pt x="955" y="896"/>
                  </a:cubicBezTo>
                  <a:cubicBezTo>
                    <a:pt x="965" y="896"/>
                    <a:pt x="974" y="896"/>
                    <a:pt x="984" y="896"/>
                  </a:cubicBezTo>
                  <a:cubicBezTo>
                    <a:pt x="1253" y="891"/>
                    <a:pt x="1558" y="767"/>
                    <a:pt x="1761" y="515"/>
                  </a:cubicBezTo>
                  <a:lnTo>
                    <a:pt x="1761" y="515"/>
                  </a:lnTo>
                  <a:cubicBezTo>
                    <a:pt x="1849" y="717"/>
                    <a:pt x="1994" y="907"/>
                    <a:pt x="2193" y="1041"/>
                  </a:cubicBezTo>
                  <a:cubicBezTo>
                    <a:pt x="2346" y="1148"/>
                    <a:pt x="2533" y="1206"/>
                    <a:pt x="2714" y="1206"/>
                  </a:cubicBezTo>
                  <a:cubicBezTo>
                    <a:pt x="2821" y="1206"/>
                    <a:pt x="2926" y="1186"/>
                    <a:pt x="3021" y="1145"/>
                  </a:cubicBezTo>
                  <a:cubicBezTo>
                    <a:pt x="3249" y="1057"/>
                    <a:pt x="3429" y="873"/>
                    <a:pt x="3494" y="662"/>
                  </a:cubicBezTo>
                  <a:lnTo>
                    <a:pt x="3494" y="662"/>
                  </a:lnTo>
                  <a:cubicBezTo>
                    <a:pt x="3651" y="808"/>
                    <a:pt x="3850" y="874"/>
                    <a:pt x="4024" y="878"/>
                  </a:cubicBezTo>
                  <a:cubicBezTo>
                    <a:pt x="4032" y="879"/>
                    <a:pt x="4039" y="879"/>
                    <a:pt x="4047" y="879"/>
                  </a:cubicBezTo>
                  <a:cubicBezTo>
                    <a:pt x="4237" y="879"/>
                    <a:pt x="4395" y="807"/>
                    <a:pt x="4503" y="727"/>
                  </a:cubicBezTo>
                  <a:cubicBezTo>
                    <a:pt x="4616" y="643"/>
                    <a:pt x="4680" y="552"/>
                    <a:pt x="4716" y="487"/>
                  </a:cubicBezTo>
                  <a:cubicBezTo>
                    <a:pt x="4751" y="422"/>
                    <a:pt x="4760" y="382"/>
                    <a:pt x="4757" y="381"/>
                  </a:cubicBezTo>
                  <a:cubicBezTo>
                    <a:pt x="4756" y="381"/>
                    <a:pt x="4756" y="381"/>
                    <a:pt x="4755" y="381"/>
                  </a:cubicBezTo>
                  <a:cubicBezTo>
                    <a:pt x="4741" y="381"/>
                    <a:pt x="4687" y="539"/>
                    <a:pt x="4473" y="684"/>
                  </a:cubicBezTo>
                  <a:cubicBezTo>
                    <a:pt x="4373" y="750"/>
                    <a:pt x="4233" y="807"/>
                    <a:pt x="4071" y="807"/>
                  </a:cubicBezTo>
                  <a:cubicBezTo>
                    <a:pt x="4057" y="807"/>
                    <a:pt x="4042" y="807"/>
                    <a:pt x="4028" y="806"/>
                  </a:cubicBezTo>
                  <a:cubicBezTo>
                    <a:pt x="3849" y="796"/>
                    <a:pt x="3645" y="713"/>
                    <a:pt x="3503" y="545"/>
                  </a:cubicBezTo>
                  <a:lnTo>
                    <a:pt x="3442" y="472"/>
                  </a:lnTo>
                  <a:lnTo>
                    <a:pt x="3425" y="566"/>
                  </a:lnTo>
                  <a:cubicBezTo>
                    <a:pt x="3388" y="774"/>
                    <a:pt x="3216" y="966"/>
                    <a:pt x="2985" y="1052"/>
                  </a:cubicBezTo>
                  <a:cubicBezTo>
                    <a:pt x="2901" y="1087"/>
                    <a:pt x="2810" y="1104"/>
                    <a:pt x="2717" y="1104"/>
                  </a:cubicBezTo>
                  <a:cubicBezTo>
                    <a:pt x="2557" y="1104"/>
                    <a:pt x="2392" y="1053"/>
                    <a:pt x="2250" y="955"/>
                  </a:cubicBezTo>
                  <a:cubicBezTo>
                    <a:pt x="2045" y="817"/>
                    <a:pt x="1899" y="609"/>
                    <a:pt x="1820" y="396"/>
                  </a:cubicBezTo>
                  <a:lnTo>
                    <a:pt x="1786" y="302"/>
                  </a:lnTo>
                  <a:lnTo>
                    <a:pt x="1731" y="386"/>
                  </a:lnTo>
                  <a:cubicBezTo>
                    <a:pt x="1557" y="657"/>
                    <a:pt x="1250" y="800"/>
                    <a:pt x="980" y="809"/>
                  </a:cubicBezTo>
                  <a:cubicBezTo>
                    <a:pt x="965" y="810"/>
                    <a:pt x="950" y="811"/>
                    <a:pt x="935" y="811"/>
                  </a:cubicBezTo>
                  <a:cubicBezTo>
                    <a:pt x="681" y="811"/>
                    <a:pt x="467" y="693"/>
                    <a:pt x="327" y="564"/>
                  </a:cubicBezTo>
                  <a:cubicBezTo>
                    <a:pt x="177" y="425"/>
                    <a:pt x="102" y="273"/>
                    <a:pt x="63" y="168"/>
                  </a:cubicBezTo>
                  <a:cubicBezTo>
                    <a:pt x="24" y="63"/>
                    <a:pt x="16" y="1"/>
                    <a:pt x="9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5801950" y="3434700"/>
              <a:ext cx="68650" cy="40525"/>
            </a:xfrm>
            <a:custGeom>
              <a:avLst/>
              <a:gdLst/>
              <a:ahLst/>
              <a:cxnLst/>
              <a:rect l="l" t="t" r="r" b="b"/>
              <a:pathLst>
                <a:path w="2746" h="1621" extrusionOk="0">
                  <a:moveTo>
                    <a:pt x="738" y="0"/>
                  </a:moveTo>
                  <a:cubicBezTo>
                    <a:pt x="638" y="0"/>
                    <a:pt x="544" y="16"/>
                    <a:pt x="464" y="41"/>
                  </a:cubicBezTo>
                  <a:cubicBezTo>
                    <a:pt x="288" y="94"/>
                    <a:pt x="168" y="185"/>
                    <a:pt x="96" y="256"/>
                  </a:cubicBezTo>
                  <a:cubicBezTo>
                    <a:pt x="25" y="327"/>
                    <a:pt x="0" y="377"/>
                    <a:pt x="5" y="381"/>
                  </a:cubicBezTo>
                  <a:cubicBezTo>
                    <a:pt x="6" y="381"/>
                    <a:pt x="6" y="382"/>
                    <a:pt x="7" y="382"/>
                  </a:cubicBezTo>
                  <a:cubicBezTo>
                    <a:pt x="28" y="382"/>
                    <a:pt x="163" y="195"/>
                    <a:pt x="483" y="112"/>
                  </a:cubicBezTo>
                  <a:cubicBezTo>
                    <a:pt x="550" y="95"/>
                    <a:pt x="625" y="85"/>
                    <a:pt x="704" y="85"/>
                  </a:cubicBezTo>
                  <a:cubicBezTo>
                    <a:pt x="817" y="85"/>
                    <a:pt x="939" y="106"/>
                    <a:pt x="1056" y="161"/>
                  </a:cubicBezTo>
                  <a:cubicBezTo>
                    <a:pt x="1254" y="252"/>
                    <a:pt x="1429" y="447"/>
                    <a:pt x="1508" y="688"/>
                  </a:cubicBezTo>
                  <a:cubicBezTo>
                    <a:pt x="1541" y="795"/>
                    <a:pt x="1554" y="906"/>
                    <a:pt x="1546" y="1012"/>
                  </a:cubicBezTo>
                  <a:lnTo>
                    <a:pt x="1536" y="1122"/>
                  </a:lnTo>
                  <a:lnTo>
                    <a:pt x="1625" y="1057"/>
                  </a:lnTo>
                  <a:cubicBezTo>
                    <a:pt x="1746" y="971"/>
                    <a:pt x="1891" y="932"/>
                    <a:pt x="2026" y="932"/>
                  </a:cubicBezTo>
                  <a:cubicBezTo>
                    <a:pt x="2081" y="932"/>
                    <a:pt x="2135" y="939"/>
                    <a:pt x="2186" y="951"/>
                  </a:cubicBezTo>
                  <a:cubicBezTo>
                    <a:pt x="2362" y="991"/>
                    <a:pt x="2492" y="1101"/>
                    <a:pt x="2572" y="1210"/>
                  </a:cubicBezTo>
                  <a:cubicBezTo>
                    <a:pt x="2731" y="1434"/>
                    <a:pt x="2712" y="1621"/>
                    <a:pt x="2728" y="1621"/>
                  </a:cubicBezTo>
                  <a:cubicBezTo>
                    <a:pt x="2728" y="1621"/>
                    <a:pt x="2728" y="1620"/>
                    <a:pt x="2729" y="1620"/>
                  </a:cubicBezTo>
                  <a:cubicBezTo>
                    <a:pt x="2734" y="1620"/>
                    <a:pt x="2745" y="1578"/>
                    <a:pt x="2739" y="1497"/>
                  </a:cubicBezTo>
                  <a:cubicBezTo>
                    <a:pt x="2733" y="1417"/>
                    <a:pt x="2707" y="1298"/>
                    <a:pt x="2626" y="1173"/>
                  </a:cubicBezTo>
                  <a:cubicBezTo>
                    <a:pt x="2548" y="1049"/>
                    <a:pt x="2406" y="917"/>
                    <a:pt x="2207" y="864"/>
                  </a:cubicBezTo>
                  <a:cubicBezTo>
                    <a:pt x="2145" y="847"/>
                    <a:pt x="2077" y="838"/>
                    <a:pt x="2007" y="838"/>
                  </a:cubicBezTo>
                  <a:cubicBezTo>
                    <a:pt x="1889" y="838"/>
                    <a:pt x="1764" y="864"/>
                    <a:pt x="1650" y="924"/>
                  </a:cubicBezTo>
                  <a:lnTo>
                    <a:pt x="1650" y="924"/>
                  </a:lnTo>
                  <a:cubicBezTo>
                    <a:pt x="1648" y="835"/>
                    <a:pt x="1633" y="745"/>
                    <a:pt x="1606" y="657"/>
                  </a:cubicBezTo>
                  <a:cubicBezTo>
                    <a:pt x="1518" y="387"/>
                    <a:pt x="1320" y="174"/>
                    <a:pt x="1095" y="75"/>
                  </a:cubicBezTo>
                  <a:cubicBezTo>
                    <a:pt x="974" y="21"/>
                    <a:pt x="852" y="0"/>
                    <a:pt x="738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5800225" y="3454275"/>
              <a:ext cx="13500" cy="21800"/>
            </a:xfrm>
            <a:custGeom>
              <a:avLst/>
              <a:gdLst/>
              <a:ahLst/>
              <a:cxnLst/>
              <a:rect l="l" t="t" r="r" b="b"/>
              <a:pathLst>
                <a:path w="540" h="872" extrusionOk="0">
                  <a:moveTo>
                    <a:pt x="86" y="0"/>
                  </a:moveTo>
                  <a:cubicBezTo>
                    <a:pt x="63" y="0"/>
                    <a:pt x="43" y="6"/>
                    <a:pt x="31" y="16"/>
                  </a:cubicBezTo>
                  <a:cubicBezTo>
                    <a:pt x="1" y="36"/>
                    <a:pt x="1" y="59"/>
                    <a:pt x="7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16" y="62"/>
                    <a:pt x="33" y="52"/>
                    <a:pt x="56" y="52"/>
                  </a:cubicBezTo>
                  <a:cubicBezTo>
                    <a:pt x="76" y="52"/>
                    <a:pt x="100" y="59"/>
                    <a:pt x="124" y="84"/>
                  </a:cubicBezTo>
                  <a:cubicBezTo>
                    <a:pt x="175" y="147"/>
                    <a:pt x="263" y="266"/>
                    <a:pt x="336" y="383"/>
                  </a:cubicBezTo>
                  <a:cubicBezTo>
                    <a:pt x="411" y="503"/>
                    <a:pt x="446" y="624"/>
                    <a:pt x="452" y="715"/>
                  </a:cubicBezTo>
                  <a:cubicBezTo>
                    <a:pt x="458" y="806"/>
                    <a:pt x="440" y="865"/>
                    <a:pt x="454" y="871"/>
                  </a:cubicBezTo>
                  <a:cubicBezTo>
                    <a:pt x="455" y="871"/>
                    <a:pt x="455" y="871"/>
                    <a:pt x="456" y="871"/>
                  </a:cubicBezTo>
                  <a:cubicBezTo>
                    <a:pt x="470" y="871"/>
                    <a:pt x="511" y="819"/>
                    <a:pt x="524" y="718"/>
                  </a:cubicBezTo>
                  <a:cubicBezTo>
                    <a:pt x="540" y="614"/>
                    <a:pt x="508" y="462"/>
                    <a:pt x="424" y="329"/>
                  </a:cubicBezTo>
                  <a:cubicBezTo>
                    <a:pt x="384" y="263"/>
                    <a:pt x="339" y="205"/>
                    <a:pt x="296" y="156"/>
                  </a:cubicBezTo>
                  <a:cubicBezTo>
                    <a:pt x="252" y="107"/>
                    <a:pt x="218" y="62"/>
                    <a:pt x="169" y="27"/>
                  </a:cubicBezTo>
                  <a:cubicBezTo>
                    <a:pt x="143" y="8"/>
                    <a:pt x="113" y="0"/>
                    <a:pt x="86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5756775" y="3429325"/>
              <a:ext cx="27825" cy="11750"/>
            </a:xfrm>
            <a:custGeom>
              <a:avLst/>
              <a:gdLst/>
              <a:ahLst/>
              <a:cxnLst/>
              <a:rect l="l" t="t" r="r" b="b"/>
              <a:pathLst>
                <a:path w="1113" h="470" extrusionOk="0">
                  <a:moveTo>
                    <a:pt x="486" y="0"/>
                  </a:moveTo>
                  <a:cubicBezTo>
                    <a:pt x="398" y="0"/>
                    <a:pt x="312" y="27"/>
                    <a:pt x="249" y="70"/>
                  </a:cubicBezTo>
                  <a:cubicBezTo>
                    <a:pt x="168" y="121"/>
                    <a:pt x="117" y="189"/>
                    <a:pt x="81" y="246"/>
                  </a:cubicBezTo>
                  <a:cubicBezTo>
                    <a:pt x="12" y="364"/>
                    <a:pt x="1" y="448"/>
                    <a:pt x="13" y="452"/>
                  </a:cubicBezTo>
                  <a:cubicBezTo>
                    <a:pt x="13" y="452"/>
                    <a:pt x="14" y="452"/>
                    <a:pt x="15" y="452"/>
                  </a:cubicBezTo>
                  <a:cubicBezTo>
                    <a:pt x="30" y="452"/>
                    <a:pt x="66" y="381"/>
                    <a:pt x="140" y="288"/>
                  </a:cubicBezTo>
                  <a:cubicBezTo>
                    <a:pt x="208" y="203"/>
                    <a:pt x="327" y="102"/>
                    <a:pt x="479" y="102"/>
                  </a:cubicBezTo>
                  <a:cubicBezTo>
                    <a:pt x="497" y="102"/>
                    <a:pt x="515" y="104"/>
                    <a:pt x="534" y="107"/>
                  </a:cubicBezTo>
                  <a:cubicBezTo>
                    <a:pt x="713" y="131"/>
                    <a:pt x="848" y="249"/>
                    <a:pt x="940" y="334"/>
                  </a:cubicBezTo>
                  <a:cubicBezTo>
                    <a:pt x="1026" y="415"/>
                    <a:pt x="1083" y="469"/>
                    <a:pt x="1100" y="469"/>
                  </a:cubicBezTo>
                  <a:cubicBezTo>
                    <a:pt x="1101" y="469"/>
                    <a:pt x="1102" y="469"/>
                    <a:pt x="1103" y="468"/>
                  </a:cubicBezTo>
                  <a:cubicBezTo>
                    <a:pt x="1113" y="459"/>
                    <a:pt x="1075" y="388"/>
                    <a:pt x="993" y="284"/>
                  </a:cubicBezTo>
                  <a:cubicBezTo>
                    <a:pt x="913" y="184"/>
                    <a:pt x="769" y="36"/>
                    <a:pt x="547" y="4"/>
                  </a:cubicBezTo>
                  <a:cubicBezTo>
                    <a:pt x="527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5757600" y="3521950"/>
              <a:ext cx="14450" cy="38125"/>
            </a:xfrm>
            <a:custGeom>
              <a:avLst/>
              <a:gdLst/>
              <a:ahLst/>
              <a:cxnLst/>
              <a:rect l="l" t="t" r="r" b="b"/>
              <a:pathLst>
                <a:path w="578" h="1525" extrusionOk="0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1" y="2"/>
                    <a:pt x="14" y="375"/>
                    <a:pt x="163" y="806"/>
                  </a:cubicBezTo>
                  <a:cubicBezTo>
                    <a:pt x="307" y="1227"/>
                    <a:pt x="519" y="1525"/>
                    <a:pt x="550" y="1525"/>
                  </a:cubicBezTo>
                  <a:cubicBezTo>
                    <a:pt x="550" y="1525"/>
                    <a:pt x="551" y="1525"/>
                    <a:pt x="552" y="1524"/>
                  </a:cubicBezTo>
                  <a:cubicBezTo>
                    <a:pt x="578" y="1509"/>
                    <a:pt x="403" y="1192"/>
                    <a:pt x="261" y="773"/>
                  </a:cubicBezTo>
                  <a:cubicBezTo>
                    <a:pt x="116" y="356"/>
                    <a:pt x="58" y="1"/>
                    <a:pt x="28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5772875" y="3539900"/>
              <a:ext cx="11525" cy="26950"/>
            </a:xfrm>
            <a:custGeom>
              <a:avLst/>
              <a:gdLst/>
              <a:ahLst/>
              <a:cxnLst/>
              <a:rect l="l" t="t" r="r" b="b"/>
              <a:pathLst>
                <a:path w="461" h="1078" extrusionOk="0">
                  <a:moveTo>
                    <a:pt x="29" y="0"/>
                  </a:moveTo>
                  <a:cubicBezTo>
                    <a:pt x="28" y="0"/>
                    <a:pt x="28" y="0"/>
                    <a:pt x="27" y="0"/>
                  </a:cubicBezTo>
                  <a:cubicBezTo>
                    <a:pt x="0" y="8"/>
                    <a:pt x="47" y="265"/>
                    <a:pt x="161" y="565"/>
                  </a:cubicBezTo>
                  <a:cubicBezTo>
                    <a:pt x="271" y="857"/>
                    <a:pt x="402" y="1077"/>
                    <a:pt x="432" y="1077"/>
                  </a:cubicBezTo>
                  <a:cubicBezTo>
                    <a:pt x="433" y="1077"/>
                    <a:pt x="433" y="1077"/>
                    <a:pt x="434" y="1077"/>
                  </a:cubicBezTo>
                  <a:cubicBezTo>
                    <a:pt x="460" y="1064"/>
                    <a:pt x="369" y="824"/>
                    <a:pt x="258" y="529"/>
                  </a:cubicBezTo>
                  <a:cubicBezTo>
                    <a:pt x="148" y="238"/>
                    <a:pt x="58" y="0"/>
                    <a:pt x="29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5843325" y="3568725"/>
              <a:ext cx="19675" cy="45475"/>
            </a:xfrm>
            <a:custGeom>
              <a:avLst/>
              <a:gdLst/>
              <a:ahLst/>
              <a:cxnLst/>
              <a:rect l="l" t="t" r="r" b="b"/>
              <a:pathLst>
                <a:path w="787" h="1819" extrusionOk="0">
                  <a:moveTo>
                    <a:pt x="713" y="1"/>
                  </a:moveTo>
                  <a:lnTo>
                    <a:pt x="713" y="1"/>
                  </a:lnTo>
                  <a:cubicBezTo>
                    <a:pt x="712" y="1"/>
                    <a:pt x="712" y="1"/>
                    <a:pt x="712" y="1"/>
                  </a:cubicBezTo>
                  <a:cubicBezTo>
                    <a:pt x="712" y="1"/>
                    <a:pt x="712" y="1"/>
                    <a:pt x="712" y="1"/>
                  </a:cubicBezTo>
                  <a:cubicBezTo>
                    <a:pt x="680" y="1"/>
                    <a:pt x="683" y="449"/>
                    <a:pt x="489" y="954"/>
                  </a:cubicBezTo>
                  <a:cubicBezTo>
                    <a:pt x="300" y="1462"/>
                    <a:pt x="1" y="1797"/>
                    <a:pt x="25" y="1818"/>
                  </a:cubicBezTo>
                  <a:cubicBezTo>
                    <a:pt x="25" y="1818"/>
                    <a:pt x="26" y="1819"/>
                    <a:pt x="27" y="1819"/>
                  </a:cubicBezTo>
                  <a:cubicBezTo>
                    <a:pt x="61" y="1819"/>
                    <a:pt x="393" y="1506"/>
                    <a:pt x="585" y="991"/>
                  </a:cubicBezTo>
                  <a:cubicBezTo>
                    <a:pt x="787" y="466"/>
                    <a:pt x="737" y="1"/>
                    <a:pt x="713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5865025" y="3548175"/>
              <a:ext cx="12550" cy="42575"/>
            </a:xfrm>
            <a:custGeom>
              <a:avLst/>
              <a:gdLst/>
              <a:ahLst/>
              <a:cxnLst/>
              <a:rect l="l" t="t" r="r" b="b"/>
              <a:pathLst>
                <a:path w="502" h="1703" extrusionOk="0">
                  <a:moveTo>
                    <a:pt x="339" y="1"/>
                  </a:moveTo>
                  <a:cubicBezTo>
                    <a:pt x="338" y="1"/>
                    <a:pt x="338" y="1"/>
                    <a:pt x="337" y="1"/>
                  </a:cubicBezTo>
                  <a:cubicBezTo>
                    <a:pt x="306" y="6"/>
                    <a:pt x="399" y="399"/>
                    <a:pt x="309" y="874"/>
                  </a:cubicBezTo>
                  <a:cubicBezTo>
                    <a:pt x="225" y="1351"/>
                    <a:pt x="0" y="1685"/>
                    <a:pt x="27" y="1702"/>
                  </a:cubicBezTo>
                  <a:cubicBezTo>
                    <a:pt x="28" y="1703"/>
                    <a:pt x="29" y="1703"/>
                    <a:pt x="30" y="1703"/>
                  </a:cubicBezTo>
                  <a:cubicBezTo>
                    <a:pt x="60" y="1703"/>
                    <a:pt x="323" y="1382"/>
                    <a:pt x="410" y="893"/>
                  </a:cubicBezTo>
                  <a:cubicBezTo>
                    <a:pt x="502" y="399"/>
                    <a:pt x="364" y="1"/>
                    <a:pt x="339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5632625" y="4142325"/>
              <a:ext cx="358150" cy="843400"/>
            </a:xfrm>
            <a:custGeom>
              <a:avLst/>
              <a:gdLst/>
              <a:ahLst/>
              <a:cxnLst/>
              <a:rect l="l" t="t" r="r" b="b"/>
              <a:pathLst>
                <a:path w="14326" h="33736" extrusionOk="0">
                  <a:moveTo>
                    <a:pt x="14326" y="0"/>
                  </a:moveTo>
                  <a:lnTo>
                    <a:pt x="2460" y="846"/>
                  </a:lnTo>
                  <a:lnTo>
                    <a:pt x="0" y="18385"/>
                  </a:lnTo>
                  <a:lnTo>
                    <a:pt x="2130" y="33736"/>
                  </a:lnTo>
                  <a:lnTo>
                    <a:pt x="6678" y="33736"/>
                  </a:lnTo>
                  <a:lnTo>
                    <a:pt x="5613" y="19139"/>
                  </a:lnTo>
                  <a:lnTo>
                    <a:pt x="8210" y="7293"/>
                  </a:lnTo>
                  <a:lnTo>
                    <a:pt x="9292" y="17722"/>
                  </a:lnTo>
                  <a:lnTo>
                    <a:pt x="10069" y="33428"/>
                  </a:lnTo>
                  <a:lnTo>
                    <a:pt x="14214" y="33428"/>
                  </a:lnTo>
                  <a:lnTo>
                    <a:pt x="14326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5795350" y="4324600"/>
              <a:ext cx="43025" cy="37925"/>
            </a:xfrm>
            <a:custGeom>
              <a:avLst/>
              <a:gdLst/>
              <a:ahLst/>
              <a:cxnLst/>
              <a:rect l="l" t="t" r="r" b="b"/>
              <a:pathLst>
                <a:path w="1721" h="1517" extrusionOk="0">
                  <a:moveTo>
                    <a:pt x="1698" y="1"/>
                  </a:moveTo>
                  <a:cubicBezTo>
                    <a:pt x="1658" y="1"/>
                    <a:pt x="1276" y="315"/>
                    <a:pt x="826" y="720"/>
                  </a:cubicBezTo>
                  <a:cubicBezTo>
                    <a:pt x="362" y="1138"/>
                    <a:pt x="0" y="1495"/>
                    <a:pt x="20" y="1516"/>
                  </a:cubicBezTo>
                  <a:cubicBezTo>
                    <a:pt x="20" y="1516"/>
                    <a:pt x="21" y="1517"/>
                    <a:pt x="22" y="1517"/>
                  </a:cubicBezTo>
                  <a:cubicBezTo>
                    <a:pt x="63" y="1517"/>
                    <a:pt x="445" y="1202"/>
                    <a:pt x="895" y="797"/>
                  </a:cubicBezTo>
                  <a:cubicBezTo>
                    <a:pt x="1359" y="379"/>
                    <a:pt x="1720" y="23"/>
                    <a:pt x="1701" y="2"/>
                  </a:cubicBezTo>
                  <a:cubicBezTo>
                    <a:pt x="1701" y="1"/>
                    <a:pt x="1700" y="1"/>
                    <a:pt x="1698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5836875" y="4252525"/>
              <a:ext cx="4550" cy="66900"/>
            </a:xfrm>
            <a:custGeom>
              <a:avLst/>
              <a:gdLst/>
              <a:ahLst/>
              <a:cxnLst/>
              <a:rect l="l" t="t" r="r" b="b"/>
              <a:pathLst>
                <a:path w="182" h="2676" extrusionOk="0">
                  <a:moveTo>
                    <a:pt x="128" y="1"/>
                  </a:moveTo>
                  <a:cubicBezTo>
                    <a:pt x="128" y="1"/>
                    <a:pt x="128" y="1"/>
                    <a:pt x="128" y="1"/>
                  </a:cubicBezTo>
                  <a:cubicBezTo>
                    <a:pt x="100" y="1"/>
                    <a:pt x="79" y="599"/>
                    <a:pt x="50" y="1337"/>
                  </a:cubicBezTo>
                  <a:cubicBezTo>
                    <a:pt x="24" y="2075"/>
                    <a:pt x="0" y="2673"/>
                    <a:pt x="28" y="2676"/>
                  </a:cubicBezTo>
                  <a:cubicBezTo>
                    <a:pt x="28" y="2676"/>
                    <a:pt x="28" y="2676"/>
                    <a:pt x="28" y="2676"/>
                  </a:cubicBezTo>
                  <a:cubicBezTo>
                    <a:pt x="57" y="2676"/>
                    <a:pt x="127" y="2080"/>
                    <a:pt x="153" y="1341"/>
                  </a:cubicBezTo>
                  <a:cubicBezTo>
                    <a:pt x="182" y="601"/>
                    <a:pt x="156" y="1"/>
                    <a:pt x="128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5871750" y="4217675"/>
              <a:ext cx="98125" cy="95225"/>
            </a:xfrm>
            <a:custGeom>
              <a:avLst/>
              <a:gdLst/>
              <a:ahLst/>
              <a:cxnLst/>
              <a:rect l="l" t="t" r="r" b="b"/>
              <a:pathLst>
                <a:path w="3925" h="3809" extrusionOk="0">
                  <a:moveTo>
                    <a:pt x="3826" y="96"/>
                  </a:moveTo>
                  <a:lnTo>
                    <a:pt x="3826" y="96"/>
                  </a:lnTo>
                  <a:cubicBezTo>
                    <a:pt x="3825" y="961"/>
                    <a:pt x="3823" y="1937"/>
                    <a:pt x="3821" y="2965"/>
                  </a:cubicBezTo>
                  <a:lnTo>
                    <a:pt x="3821" y="2987"/>
                  </a:lnTo>
                  <a:lnTo>
                    <a:pt x="3821" y="2987"/>
                  </a:lnTo>
                  <a:cubicBezTo>
                    <a:pt x="3203" y="3237"/>
                    <a:pt x="2607" y="3477"/>
                    <a:pt x="2045" y="3704"/>
                  </a:cubicBezTo>
                  <a:lnTo>
                    <a:pt x="2045" y="3704"/>
                  </a:lnTo>
                  <a:cubicBezTo>
                    <a:pt x="1481" y="3513"/>
                    <a:pt x="951" y="3333"/>
                    <a:pt x="466" y="3169"/>
                  </a:cubicBezTo>
                  <a:lnTo>
                    <a:pt x="466" y="3169"/>
                  </a:lnTo>
                  <a:cubicBezTo>
                    <a:pt x="333" y="2285"/>
                    <a:pt x="221" y="1547"/>
                    <a:pt x="142" y="1017"/>
                  </a:cubicBezTo>
                  <a:cubicBezTo>
                    <a:pt x="101" y="760"/>
                    <a:pt x="68" y="554"/>
                    <a:pt x="44" y="401"/>
                  </a:cubicBezTo>
                  <a:cubicBezTo>
                    <a:pt x="34" y="336"/>
                    <a:pt x="24" y="281"/>
                    <a:pt x="17" y="237"/>
                  </a:cubicBezTo>
                  <a:cubicBezTo>
                    <a:pt x="10" y="199"/>
                    <a:pt x="6" y="179"/>
                    <a:pt x="4" y="178"/>
                  </a:cubicBezTo>
                  <a:lnTo>
                    <a:pt x="4" y="178"/>
                  </a:lnTo>
                  <a:cubicBezTo>
                    <a:pt x="6" y="179"/>
                    <a:pt x="33" y="180"/>
                    <a:pt x="82" y="180"/>
                  </a:cubicBezTo>
                  <a:cubicBezTo>
                    <a:pt x="139" y="179"/>
                    <a:pt x="210" y="179"/>
                    <a:pt x="296" y="178"/>
                  </a:cubicBezTo>
                  <a:cubicBezTo>
                    <a:pt x="493" y="175"/>
                    <a:pt x="761" y="170"/>
                    <a:pt x="1095" y="164"/>
                  </a:cubicBezTo>
                  <a:cubicBezTo>
                    <a:pt x="1774" y="147"/>
                    <a:pt x="2715" y="123"/>
                    <a:pt x="3826" y="96"/>
                  </a:cubicBezTo>
                  <a:close/>
                  <a:moveTo>
                    <a:pt x="3919" y="0"/>
                  </a:moveTo>
                  <a:lnTo>
                    <a:pt x="3871" y="2"/>
                  </a:lnTo>
                  <a:cubicBezTo>
                    <a:pt x="2726" y="50"/>
                    <a:pt x="1758" y="90"/>
                    <a:pt x="1061" y="119"/>
                  </a:cubicBezTo>
                  <a:cubicBezTo>
                    <a:pt x="733" y="136"/>
                    <a:pt x="468" y="149"/>
                    <a:pt x="275" y="158"/>
                  </a:cubicBezTo>
                  <a:cubicBezTo>
                    <a:pt x="192" y="163"/>
                    <a:pt x="125" y="167"/>
                    <a:pt x="70" y="170"/>
                  </a:cubicBezTo>
                  <a:cubicBezTo>
                    <a:pt x="25" y="173"/>
                    <a:pt x="2" y="176"/>
                    <a:pt x="4" y="178"/>
                  </a:cubicBezTo>
                  <a:cubicBezTo>
                    <a:pt x="4" y="177"/>
                    <a:pt x="4" y="177"/>
                    <a:pt x="4" y="177"/>
                  </a:cubicBezTo>
                  <a:lnTo>
                    <a:pt x="4" y="177"/>
                  </a:lnTo>
                  <a:cubicBezTo>
                    <a:pt x="1" y="177"/>
                    <a:pt x="8" y="249"/>
                    <a:pt x="24" y="385"/>
                  </a:cubicBezTo>
                  <a:cubicBezTo>
                    <a:pt x="42" y="537"/>
                    <a:pt x="67" y="741"/>
                    <a:pt x="98" y="994"/>
                  </a:cubicBezTo>
                  <a:cubicBezTo>
                    <a:pt x="169" y="1538"/>
                    <a:pt x="267" y="2297"/>
                    <a:pt x="385" y="3206"/>
                  </a:cubicBezTo>
                  <a:lnTo>
                    <a:pt x="388" y="3233"/>
                  </a:lnTo>
                  <a:lnTo>
                    <a:pt x="413" y="3241"/>
                  </a:lnTo>
                  <a:cubicBezTo>
                    <a:pt x="909" y="3413"/>
                    <a:pt x="1451" y="3602"/>
                    <a:pt x="2030" y="3803"/>
                  </a:cubicBezTo>
                  <a:lnTo>
                    <a:pt x="2047" y="3809"/>
                  </a:lnTo>
                  <a:lnTo>
                    <a:pt x="2064" y="3802"/>
                  </a:lnTo>
                  <a:cubicBezTo>
                    <a:pt x="2642" y="3571"/>
                    <a:pt x="3255" y="3324"/>
                    <a:pt x="3892" y="3069"/>
                  </a:cubicBezTo>
                  <a:lnTo>
                    <a:pt x="3924" y="3057"/>
                  </a:lnTo>
                  <a:lnTo>
                    <a:pt x="3924" y="3022"/>
                  </a:lnTo>
                  <a:lnTo>
                    <a:pt x="3924" y="2965"/>
                  </a:lnTo>
                  <a:cubicBezTo>
                    <a:pt x="3922" y="1918"/>
                    <a:pt x="3921" y="925"/>
                    <a:pt x="3919" y="48"/>
                  </a:cubicBezTo>
                  <a:lnTo>
                    <a:pt x="3919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5719275" y="4220950"/>
              <a:ext cx="92150" cy="105175"/>
            </a:xfrm>
            <a:custGeom>
              <a:avLst/>
              <a:gdLst/>
              <a:ahLst/>
              <a:cxnLst/>
              <a:rect l="l" t="t" r="r" b="b"/>
              <a:pathLst>
                <a:path w="3686" h="4207" extrusionOk="0">
                  <a:moveTo>
                    <a:pt x="3592" y="91"/>
                  </a:moveTo>
                  <a:cubicBezTo>
                    <a:pt x="3561" y="939"/>
                    <a:pt x="3526" y="1911"/>
                    <a:pt x="3488" y="2944"/>
                  </a:cubicBezTo>
                  <a:lnTo>
                    <a:pt x="3488" y="2944"/>
                  </a:lnTo>
                  <a:cubicBezTo>
                    <a:pt x="3400" y="3001"/>
                    <a:pt x="3307" y="3062"/>
                    <a:pt x="3214" y="3123"/>
                  </a:cubicBezTo>
                  <a:cubicBezTo>
                    <a:pt x="2704" y="3458"/>
                    <a:pt x="2209" y="3782"/>
                    <a:pt x="1739" y="4089"/>
                  </a:cubicBezTo>
                  <a:lnTo>
                    <a:pt x="1739" y="4089"/>
                  </a:lnTo>
                  <a:cubicBezTo>
                    <a:pt x="1145" y="3732"/>
                    <a:pt x="589" y="3400"/>
                    <a:pt x="87" y="3099"/>
                  </a:cubicBezTo>
                  <a:lnTo>
                    <a:pt x="87" y="3099"/>
                  </a:lnTo>
                  <a:cubicBezTo>
                    <a:pt x="100" y="2211"/>
                    <a:pt x="111" y="1471"/>
                    <a:pt x="119" y="939"/>
                  </a:cubicBezTo>
                  <a:cubicBezTo>
                    <a:pt x="121" y="681"/>
                    <a:pt x="123" y="475"/>
                    <a:pt x="124" y="322"/>
                  </a:cubicBezTo>
                  <a:cubicBezTo>
                    <a:pt x="124" y="256"/>
                    <a:pt x="124" y="202"/>
                    <a:pt x="123" y="157"/>
                  </a:cubicBezTo>
                  <a:cubicBezTo>
                    <a:pt x="123" y="119"/>
                    <a:pt x="121" y="99"/>
                    <a:pt x="120" y="97"/>
                  </a:cubicBezTo>
                  <a:lnTo>
                    <a:pt x="120" y="97"/>
                  </a:lnTo>
                  <a:cubicBezTo>
                    <a:pt x="122" y="99"/>
                    <a:pt x="145" y="100"/>
                    <a:pt x="189" y="102"/>
                  </a:cubicBezTo>
                  <a:cubicBezTo>
                    <a:pt x="242" y="102"/>
                    <a:pt x="305" y="102"/>
                    <a:pt x="383" y="104"/>
                  </a:cubicBezTo>
                  <a:cubicBezTo>
                    <a:pt x="561" y="104"/>
                    <a:pt x="802" y="105"/>
                    <a:pt x="1104" y="105"/>
                  </a:cubicBezTo>
                  <a:cubicBezTo>
                    <a:pt x="1720" y="102"/>
                    <a:pt x="2574" y="97"/>
                    <a:pt x="3592" y="91"/>
                  </a:cubicBezTo>
                  <a:close/>
                  <a:moveTo>
                    <a:pt x="3685" y="0"/>
                  </a:moveTo>
                  <a:lnTo>
                    <a:pt x="3638" y="1"/>
                  </a:lnTo>
                  <a:cubicBezTo>
                    <a:pt x="2588" y="26"/>
                    <a:pt x="1707" y="47"/>
                    <a:pt x="1075" y="61"/>
                  </a:cubicBezTo>
                  <a:cubicBezTo>
                    <a:pt x="778" y="70"/>
                    <a:pt x="540" y="77"/>
                    <a:pt x="364" y="83"/>
                  </a:cubicBezTo>
                  <a:cubicBezTo>
                    <a:pt x="290" y="86"/>
                    <a:pt x="229" y="88"/>
                    <a:pt x="180" y="91"/>
                  </a:cubicBezTo>
                  <a:cubicBezTo>
                    <a:pt x="138" y="94"/>
                    <a:pt x="118" y="95"/>
                    <a:pt x="120" y="97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16" y="97"/>
                    <a:pt x="111" y="169"/>
                    <a:pt x="104" y="304"/>
                  </a:cubicBezTo>
                  <a:cubicBezTo>
                    <a:pt x="98" y="455"/>
                    <a:pt x="90" y="659"/>
                    <a:pt x="78" y="912"/>
                  </a:cubicBezTo>
                  <a:cubicBezTo>
                    <a:pt x="59" y="1455"/>
                    <a:pt x="33" y="2212"/>
                    <a:pt x="1" y="3122"/>
                  </a:cubicBezTo>
                  <a:lnTo>
                    <a:pt x="1" y="3146"/>
                  </a:lnTo>
                  <a:lnTo>
                    <a:pt x="21" y="3159"/>
                  </a:lnTo>
                  <a:cubicBezTo>
                    <a:pt x="535" y="3472"/>
                    <a:pt x="1104" y="3818"/>
                    <a:pt x="1714" y="4190"/>
                  </a:cubicBezTo>
                  <a:lnTo>
                    <a:pt x="1741" y="4206"/>
                  </a:lnTo>
                  <a:lnTo>
                    <a:pt x="1767" y="4190"/>
                  </a:lnTo>
                  <a:cubicBezTo>
                    <a:pt x="2245" y="3878"/>
                    <a:pt x="2749" y="3549"/>
                    <a:pt x="3270" y="3210"/>
                  </a:cubicBezTo>
                  <a:cubicBezTo>
                    <a:pt x="3372" y="3144"/>
                    <a:pt x="3472" y="3077"/>
                    <a:pt x="3566" y="3016"/>
                  </a:cubicBezTo>
                  <a:lnTo>
                    <a:pt x="3589" y="3001"/>
                  </a:lnTo>
                  <a:lnTo>
                    <a:pt x="3590" y="2974"/>
                  </a:lnTo>
                  <a:cubicBezTo>
                    <a:pt x="3624" y="1912"/>
                    <a:pt x="3656" y="914"/>
                    <a:pt x="3683" y="48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5863775" y="4329075"/>
              <a:ext cx="95025" cy="12625"/>
            </a:xfrm>
            <a:custGeom>
              <a:avLst/>
              <a:gdLst/>
              <a:ahLst/>
              <a:cxnLst/>
              <a:rect l="l" t="t" r="r" b="b"/>
              <a:pathLst>
                <a:path w="3801" h="505" extrusionOk="0">
                  <a:moveTo>
                    <a:pt x="28" y="0"/>
                  </a:moveTo>
                  <a:cubicBezTo>
                    <a:pt x="12" y="0"/>
                    <a:pt x="4" y="2"/>
                    <a:pt x="3" y="4"/>
                  </a:cubicBezTo>
                  <a:cubicBezTo>
                    <a:pt x="1" y="18"/>
                    <a:pt x="210" y="67"/>
                    <a:pt x="551" y="131"/>
                  </a:cubicBezTo>
                  <a:cubicBezTo>
                    <a:pt x="892" y="194"/>
                    <a:pt x="1365" y="270"/>
                    <a:pt x="1890" y="339"/>
                  </a:cubicBezTo>
                  <a:cubicBezTo>
                    <a:pt x="2415" y="406"/>
                    <a:pt x="2892" y="453"/>
                    <a:pt x="3237" y="479"/>
                  </a:cubicBezTo>
                  <a:cubicBezTo>
                    <a:pt x="3462" y="496"/>
                    <a:pt x="3631" y="504"/>
                    <a:pt x="3723" y="504"/>
                  </a:cubicBezTo>
                  <a:cubicBezTo>
                    <a:pt x="3772" y="504"/>
                    <a:pt x="3799" y="502"/>
                    <a:pt x="3800" y="497"/>
                  </a:cubicBezTo>
                  <a:cubicBezTo>
                    <a:pt x="3801" y="482"/>
                    <a:pt x="3588" y="451"/>
                    <a:pt x="3245" y="407"/>
                  </a:cubicBezTo>
                  <a:cubicBezTo>
                    <a:pt x="2868" y="359"/>
                    <a:pt x="2410" y="300"/>
                    <a:pt x="1903" y="237"/>
                  </a:cubicBezTo>
                  <a:cubicBezTo>
                    <a:pt x="1397" y="169"/>
                    <a:pt x="939" y="108"/>
                    <a:pt x="562" y="58"/>
                  </a:cubicBezTo>
                  <a:cubicBezTo>
                    <a:pt x="286" y="23"/>
                    <a:pt x="94" y="0"/>
                    <a:pt x="28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5885875" y="4575775"/>
              <a:ext cx="70600" cy="63250"/>
            </a:xfrm>
            <a:custGeom>
              <a:avLst/>
              <a:gdLst/>
              <a:ahLst/>
              <a:cxnLst/>
              <a:rect l="l" t="t" r="r" b="b"/>
              <a:pathLst>
                <a:path w="2824" h="2530" extrusionOk="0"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0" y="7"/>
                    <a:pt x="90" y="218"/>
                    <a:pt x="274" y="541"/>
                  </a:cubicBezTo>
                  <a:cubicBezTo>
                    <a:pt x="459" y="863"/>
                    <a:pt x="743" y="1291"/>
                    <a:pt x="1114" y="1722"/>
                  </a:cubicBezTo>
                  <a:cubicBezTo>
                    <a:pt x="1299" y="1935"/>
                    <a:pt x="1478" y="2138"/>
                    <a:pt x="1678" y="2292"/>
                  </a:cubicBezTo>
                  <a:cubicBezTo>
                    <a:pt x="1868" y="2441"/>
                    <a:pt x="2085" y="2530"/>
                    <a:pt x="2276" y="2530"/>
                  </a:cubicBezTo>
                  <a:cubicBezTo>
                    <a:pt x="2283" y="2530"/>
                    <a:pt x="2290" y="2530"/>
                    <a:pt x="2297" y="2530"/>
                  </a:cubicBezTo>
                  <a:cubicBezTo>
                    <a:pt x="2491" y="2530"/>
                    <a:pt x="2641" y="2455"/>
                    <a:pt x="2721" y="2386"/>
                  </a:cubicBezTo>
                  <a:cubicBezTo>
                    <a:pt x="2802" y="2315"/>
                    <a:pt x="2823" y="2256"/>
                    <a:pt x="2819" y="2255"/>
                  </a:cubicBezTo>
                  <a:cubicBezTo>
                    <a:pt x="2818" y="2254"/>
                    <a:pt x="2818" y="2254"/>
                    <a:pt x="2817" y="2254"/>
                  </a:cubicBezTo>
                  <a:cubicBezTo>
                    <a:pt x="2808" y="2254"/>
                    <a:pt x="2774" y="2300"/>
                    <a:pt x="2696" y="2354"/>
                  </a:cubicBezTo>
                  <a:cubicBezTo>
                    <a:pt x="2621" y="2405"/>
                    <a:pt x="2495" y="2458"/>
                    <a:pt x="2335" y="2458"/>
                  </a:cubicBezTo>
                  <a:cubicBezTo>
                    <a:pt x="2323" y="2458"/>
                    <a:pt x="2311" y="2458"/>
                    <a:pt x="2298" y="2457"/>
                  </a:cubicBezTo>
                  <a:cubicBezTo>
                    <a:pt x="2121" y="2454"/>
                    <a:pt x="1920" y="2368"/>
                    <a:pt x="1736" y="2218"/>
                  </a:cubicBezTo>
                  <a:cubicBezTo>
                    <a:pt x="1553" y="2069"/>
                    <a:pt x="1375" y="1865"/>
                    <a:pt x="1192" y="1655"/>
                  </a:cubicBezTo>
                  <a:cubicBezTo>
                    <a:pt x="826" y="1229"/>
                    <a:pt x="535" y="812"/>
                    <a:pt x="336" y="503"/>
                  </a:cubicBezTo>
                  <a:cubicBezTo>
                    <a:pt x="142" y="198"/>
                    <a:pt x="29" y="1"/>
                    <a:pt x="13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5685800" y="4612925"/>
              <a:ext cx="66050" cy="42250"/>
            </a:xfrm>
            <a:custGeom>
              <a:avLst/>
              <a:gdLst/>
              <a:ahLst/>
              <a:cxnLst/>
              <a:rect l="l" t="t" r="r" b="b"/>
              <a:pathLst>
                <a:path w="2642" h="1690" extrusionOk="0">
                  <a:moveTo>
                    <a:pt x="12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0" y="7"/>
                    <a:pt x="70" y="196"/>
                    <a:pt x="216" y="490"/>
                  </a:cubicBezTo>
                  <a:cubicBezTo>
                    <a:pt x="364" y="776"/>
                    <a:pt x="602" y="1194"/>
                    <a:pt x="1040" y="1472"/>
                  </a:cubicBezTo>
                  <a:cubicBezTo>
                    <a:pt x="1257" y="1608"/>
                    <a:pt x="1499" y="1687"/>
                    <a:pt x="1725" y="1690"/>
                  </a:cubicBezTo>
                  <a:cubicBezTo>
                    <a:pt x="1730" y="1690"/>
                    <a:pt x="1734" y="1690"/>
                    <a:pt x="1738" y="1690"/>
                  </a:cubicBezTo>
                  <a:cubicBezTo>
                    <a:pt x="1958" y="1690"/>
                    <a:pt x="2152" y="1624"/>
                    <a:pt x="2294" y="1540"/>
                  </a:cubicBezTo>
                  <a:cubicBezTo>
                    <a:pt x="2439" y="1452"/>
                    <a:pt x="2532" y="1347"/>
                    <a:pt x="2580" y="1268"/>
                  </a:cubicBezTo>
                  <a:cubicBezTo>
                    <a:pt x="2630" y="1188"/>
                    <a:pt x="2641" y="1136"/>
                    <a:pt x="2636" y="1134"/>
                  </a:cubicBezTo>
                  <a:cubicBezTo>
                    <a:pt x="2636" y="1134"/>
                    <a:pt x="2635" y="1134"/>
                    <a:pt x="2635" y="1134"/>
                  </a:cubicBezTo>
                  <a:cubicBezTo>
                    <a:pt x="2615" y="1134"/>
                    <a:pt x="2533" y="1332"/>
                    <a:pt x="2258" y="1477"/>
                  </a:cubicBezTo>
                  <a:cubicBezTo>
                    <a:pt x="2129" y="1544"/>
                    <a:pt x="1958" y="1595"/>
                    <a:pt x="1768" y="1595"/>
                  </a:cubicBezTo>
                  <a:cubicBezTo>
                    <a:pt x="1755" y="1595"/>
                    <a:pt x="1742" y="1595"/>
                    <a:pt x="1728" y="1595"/>
                  </a:cubicBezTo>
                  <a:cubicBezTo>
                    <a:pt x="1522" y="1588"/>
                    <a:pt x="1298" y="1512"/>
                    <a:pt x="1095" y="1385"/>
                  </a:cubicBezTo>
                  <a:cubicBezTo>
                    <a:pt x="683" y="1124"/>
                    <a:pt x="443" y="730"/>
                    <a:pt x="280" y="455"/>
                  </a:cubicBezTo>
                  <a:cubicBezTo>
                    <a:pt x="123" y="178"/>
                    <a:pt x="29" y="1"/>
                    <a:pt x="12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5693975" y="4601875"/>
              <a:ext cx="64500" cy="10275"/>
            </a:xfrm>
            <a:custGeom>
              <a:avLst/>
              <a:gdLst/>
              <a:ahLst/>
              <a:cxnLst/>
              <a:rect l="l" t="t" r="r" b="b"/>
              <a:pathLst>
                <a:path w="2580" h="411" extrusionOk="0">
                  <a:moveTo>
                    <a:pt x="2568" y="1"/>
                  </a:moveTo>
                  <a:cubicBezTo>
                    <a:pt x="2510" y="1"/>
                    <a:pt x="1995" y="282"/>
                    <a:pt x="1300" y="305"/>
                  </a:cubicBezTo>
                  <a:cubicBezTo>
                    <a:pt x="1253" y="307"/>
                    <a:pt x="1208" y="308"/>
                    <a:pt x="1163" y="308"/>
                  </a:cubicBezTo>
                  <a:cubicBezTo>
                    <a:pt x="543" y="308"/>
                    <a:pt x="77" y="107"/>
                    <a:pt x="13" y="107"/>
                  </a:cubicBezTo>
                  <a:cubicBezTo>
                    <a:pt x="9" y="107"/>
                    <a:pt x="6" y="108"/>
                    <a:pt x="6" y="109"/>
                  </a:cubicBezTo>
                  <a:cubicBezTo>
                    <a:pt x="1" y="119"/>
                    <a:pt x="129" y="199"/>
                    <a:pt x="361" y="278"/>
                  </a:cubicBezTo>
                  <a:cubicBezTo>
                    <a:pt x="569" y="350"/>
                    <a:pt x="865" y="410"/>
                    <a:pt x="1197" y="410"/>
                  </a:cubicBezTo>
                  <a:cubicBezTo>
                    <a:pt x="1232" y="410"/>
                    <a:pt x="1268" y="410"/>
                    <a:pt x="1304" y="408"/>
                  </a:cubicBezTo>
                  <a:cubicBezTo>
                    <a:pt x="1679" y="392"/>
                    <a:pt x="2010" y="299"/>
                    <a:pt x="2233" y="201"/>
                  </a:cubicBezTo>
                  <a:cubicBezTo>
                    <a:pt x="2458" y="103"/>
                    <a:pt x="2580" y="13"/>
                    <a:pt x="2574" y="3"/>
                  </a:cubicBezTo>
                  <a:cubicBezTo>
                    <a:pt x="2573" y="1"/>
                    <a:pt x="2571" y="1"/>
                    <a:pt x="2568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5895450" y="3551950"/>
              <a:ext cx="310100" cy="299025"/>
            </a:xfrm>
            <a:custGeom>
              <a:avLst/>
              <a:gdLst/>
              <a:ahLst/>
              <a:cxnLst/>
              <a:rect l="l" t="t" r="r" b="b"/>
              <a:pathLst>
                <a:path w="12404" h="11961" extrusionOk="0">
                  <a:moveTo>
                    <a:pt x="10974" y="0"/>
                  </a:moveTo>
                  <a:lnTo>
                    <a:pt x="8210" y="92"/>
                  </a:lnTo>
                  <a:lnTo>
                    <a:pt x="8101" y="1909"/>
                  </a:lnTo>
                  <a:lnTo>
                    <a:pt x="8004" y="5192"/>
                  </a:lnTo>
                  <a:lnTo>
                    <a:pt x="1961" y="5192"/>
                  </a:lnTo>
                  <a:cubicBezTo>
                    <a:pt x="1961" y="5192"/>
                    <a:pt x="1262" y="4790"/>
                    <a:pt x="842" y="4790"/>
                  </a:cubicBezTo>
                  <a:cubicBezTo>
                    <a:pt x="807" y="4790"/>
                    <a:pt x="773" y="4793"/>
                    <a:pt x="743" y="4799"/>
                  </a:cubicBezTo>
                  <a:cubicBezTo>
                    <a:pt x="345" y="4879"/>
                    <a:pt x="1" y="5302"/>
                    <a:pt x="1" y="5302"/>
                  </a:cubicBezTo>
                  <a:lnTo>
                    <a:pt x="800" y="11961"/>
                  </a:lnTo>
                  <a:lnTo>
                    <a:pt x="2758" y="10512"/>
                  </a:lnTo>
                  <a:lnTo>
                    <a:pt x="10042" y="9753"/>
                  </a:lnTo>
                  <a:cubicBezTo>
                    <a:pt x="10674" y="9747"/>
                    <a:pt x="11275" y="9484"/>
                    <a:pt x="11708" y="9024"/>
                  </a:cubicBezTo>
                  <a:cubicBezTo>
                    <a:pt x="12179" y="8525"/>
                    <a:pt x="12403" y="7842"/>
                    <a:pt x="12322" y="7161"/>
                  </a:cubicBezTo>
                  <a:lnTo>
                    <a:pt x="10974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5530975" y="3723725"/>
              <a:ext cx="158825" cy="299150"/>
            </a:xfrm>
            <a:custGeom>
              <a:avLst/>
              <a:gdLst/>
              <a:ahLst/>
              <a:cxnLst/>
              <a:rect l="l" t="t" r="r" b="b"/>
              <a:pathLst>
                <a:path w="6353" h="11966" extrusionOk="0">
                  <a:moveTo>
                    <a:pt x="5948" y="0"/>
                  </a:moveTo>
                  <a:cubicBezTo>
                    <a:pt x="5948" y="0"/>
                    <a:pt x="4970" y="539"/>
                    <a:pt x="4488" y="1696"/>
                  </a:cubicBezTo>
                  <a:cubicBezTo>
                    <a:pt x="4136" y="2542"/>
                    <a:pt x="1730" y="6766"/>
                    <a:pt x="461" y="8977"/>
                  </a:cubicBezTo>
                  <a:cubicBezTo>
                    <a:pt x="0" y="9781"/>
                    <a:pt x="123" y="10792"/>
                    <a:pt x="763" y="11461"/>
                  </a:cubicBezTo>
                  <a:cubicBezTo>
                    <a:pt x="1119" y="11833"/>
                    <a:pt x="1506" y="11966"/>
                    <a:pt x="1931" y="11966"/>
                  </a:cubicBezTo>
                  <a:cubicBezTo>
                    <a:pt x="2427" y="11966"/>
                    <a:pt x="2974" y="11784"/>
                    <a:pt x="3580" y="11587"/>
                  </a:cubicBezTo>
                  <a:cubicBezTo>
                    <a:pt x="4084" y="11423"/>
                    <a:pt x="6352" y="7941"/>
                    <a:pt x="6352" y="7941"/>
                  </a:cubicBezTo>
                  <a:lnTo>
                    <a:pt x="5948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5671300" y="3678650"/>
              <a:ext cx="321900" cy="503850"/>
            </a:xfrm>
            <a:custGeom>
              <a:avLst/>
              <a:gdLst/>
              <a:ahLst/>
              <a:cxnLst/>
              <a:rect l="l" t="t" r="r" b="b"/>
              <a:pathLst>
                <a:path w="12876" h="20154" extrusionOk="0">
                  <a:moveTo>
                    <a:pt x="8430" y="0"/>
                  </a:moveTo>
                  <a:lnTo>
                    <a:pt x="3861" y="300"/>
                  </a:lnTo>
                  <a:lnTo>
                    <a:pt x="335" y="1803"/>
                  </a:lnTo>
                  <a:lnTo>
                    <a:pt x="0" y="4980"/>
                  </a:lnTo>
                  <a:lnTo>
                    <a:pt x="1385" y="16901"/>
                  </a:lnTo>
                  <a:lnTo>
                    <a:pt x="692" y="20154"/>
                  </a:lnTo>
                  <a:lnTo>
                    <a:pt x="12876" y="19603"/>
                  </a:lnTo>
                  <a:lnTo>
                    <a:pt x="11762" y="12707"/>
                  </a:lnTo>
                  <a:lnTo>
                    <a:pt x="12780" y="479"/>
                  </a:lnTo>
                  <a:lnTo>
                    <a:pt x="8430" y="0"/>
                  </a:ln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5670600" y="3803125"/>
              <a:ext cx="35900" cy="296800"/>
            </a:xfrm>
            <a:custGeom>
              <a:avLst/>
              <a:gdLst/>
              <a:ahLst/>
              <a:cxnLst/>
              <a:rect l="l" t="t" r="r" b="b"/>
              <a:pathLst>
                <a:path w="1436" h="11872" extrusionOk="0">
                  <a:moveTo>
                    <a:pt x="28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0" y="3"/>
                    <a:pt x="286" y="2664"/>
                    <a:pt x="667" y="5942"/>
                  </a:cubicBezTo>
                  <a:cubicBezTo>
                    <a:pt x="1047" y="9218"/>
                    <a:pt x="1379" y="11872"/>
                    <a:pt x="1408" y="11872"/>
                  </a:cubicBezTo>
                  <a:cubicBezTo>
                    <a:pt x="1408" y="11872"/>
                    <a:pt x="1408" y="11872"/>
                    <a:pt x="1408" y="11872"/>
                  </a:cubicBezTo>
                  <a:cubicBezTo>
                    <a:pt x="1436" y="11868"/>
                    <a:pt x="1150" y="9208"/>
                    <a:pt x="769" y="5930"/>
                  </a:cubicBezTo>
                  <a:cubicBezTo>
                    <a:pt x="388" y="2654"/>
                    <a:pt x="57" y="1"/>
                    <a:pt x="2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5964425" y="3757500"/>
              <a:ext cx="24225" cy="262525"/>
            </a:xfrm>
            <a:custGeom>
              <a:avLst/>
              <a:gdLst/>
              <a:ahLst/>
              <a:cxnLst/>
              <a:rect l="l" t="t" r="r" b="b"/>
              <a:pathLst>
                <a:path w="969" h="10501" extrusionOk="0">
                  <a:moveTo>
                    <a:pt x="965" y="1"/>
                  </a:moveTo>
                  <a:cubicBezTo>
                    <a:pt x="962" y="1"/>
                    <a:pt x="954" y="37"/>
                    <a:pt x="942" y="105"/>
                  </a:cubicBezTo>
                  <a:cubicBezTo>
                    <a:pt x="930" y="187"/>
                    <a:pt x="914" y="287"/>
                    <a:pt x="896" y="409"/>
                  </a:cubicBezTo>
                  <a:cubicBezTo>
                    <a:pt x="857" y="674"/>
                    <a:pt x="807" y="1056"/>
                    <a:pt x="748" y="1530"/>
                  </a:cubicBezTo>
                  <a:cubicBezTo>
                    <a:pt x="632" y="2478"/>
                    <a:pt x="484" y="3788"/>
                    <a:pt x="346" y="5238"/>
                  </a:cubicBezTo>
                  <a:cubicBezTo>
                    <a:pt x="208" y="6688"/>
                    <a:pt x="107" y="8003"/>
                    <a:pt x="55" y="8956"/>
                  </a:cubicBezTo>
                  <a:cubicBezTo>
                    <a:pt x="29" y="9433"/>
                    <a:pt x="11" y="9818"/>
                    <a:pt x="6" y="10085"/>
                  </a:cubicBezTo>
                  <a:cubicBezTo>
                    <a:pt x="4" y="10209"/>
                    <a:pt x="2" y="10311"/>
                    <a:pt x="1" y="10393"/>
                  </a:cubicBezTo>
                  <a:cubicBezTo>
                    <a:pt x="1" y="10463"/>
                    <a:pt x="2" y="10500"/>
                    <a:pt x="6" y="10500"/>
                  </a:cubicBezTo>
                  <a:cubicBezTo>
                    <a:pt x="9" y="10500"/>
                    <a:pt x="15" y="10463"/>
                    <a:pt x="22" y="10394"/>
                  </a:cubicBezTo>
                  <a:cubicBezTo>
                    <a:pt x="28" y="10312"/>
                    <a:pt x="36" y="10211"/>
                    <a:pt x="46" y="10087"/>
                  </a:cubicBezTo>
                  <a:cubicBezTo>
                    <a:pt x="66" y="9807"/>
                    <a:pt x="94" y="9425"/>
                    <a:pt x="127" y="8961"/>
                  </a:cubicBezTo>
                  <a:cubicBezTo>
                    <a:pt x="198" y="8010"/>
                    <a:pt x="311" y="6697"/>
                    <a:pt x="449" y="5247"/>
                  </a:cubicBezTo>
                  <a:cubicBezTo>
                    <a:pt x="594" y="3806"/>
                    <a:pt x="724" y="2501"/>
                    <a:pt x="821" y="1538"/>
                  </a:cubicBezTo>
                  <a:cubicBezTo>
                    <a:pt x="868" y="1075"/>
                    <a:pt x="907" y="695"/>
                    <a:pt x="935" y="415"/>
                  </a:cubicBezTo>
                  <a:cubicBezTo>
                    <a:pt x="946" y="291"/>
                    <a:pt x="955" y="189"/>
                    <a:pt x="963" y="108"/>
                  </a:cubicBezTo>
                  <a:cubicBezTo>
                    <a:pt x="968" y="38"/>
                    <a:pt x="969" y="1"/>
                    <a:pt x="965" y="1"/>
                  </a:cubicBezTo>
                  <a:cubicBezTo>
                    <a:pt x="965" y="1"/>
                    <a:pt x="965" y="1"/>
                    <a:pt x="96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5760250" y="4054200"/>
              <a:ext cx="176050" cy="59750"/>
            </a:xfrm>
            <a:custGeom>
              <a:avLst/>
              <a:gdLst/>
              <a:ahLst/>
              <a:cxnLst/>
              <a:rect l="l" t="t" r="r" b="b"/>
              <a:pathLst>
                <a:path w="7042" h="2390" extrusionOk="0">
                  <a:moveTo>
                    <a:pt x="7035" y="1"/>
                  </a:moveTo>
                  <a:cubicBezTo>
                    <a:pt x="7006" y="1"/>
                    <a:pt x="6730" y="332"/>
                    <a:pt x="6198" y="757"/>
                  </a:cubicBezTo>
                  <a:cubicBezTo>
                    <a:pt x="6061" y="864"/>
                    <a:pt x="5911" y="981"/>
                    <a:pt x="5738" y="1090"/>
                  </a:cubicBezTo>
                  <a:cubicBezTo>
                    <a:pt x="5571" y="1209"/>
                    <a:pt x="5379" y="1314"/>
                    <a:pt x="5180" y="1428"/>
                  </a:cubicBezTo>
                  <a:cubicBezTo>
                    <a:pt x="4774" y="1643"/>
                    <a:pt x="4310" y="1845"/>
                    <a:pt x="3803" y="2000"/>
                  </a:cubicBezTo>
                  <a:cubicBezTo>
                    <a:pt x="3294" y="2148"/>
                    <a:pt x="2794" y="2234"/>
                    <a:pt x="2337" y="2277"/>
                  </a:cubicBezTo>
                  <a:cubicBezTo>
                    <a:pt x="2149" y="2287"/>
                    <a:pt x="1969" y="2302"/>
                    <a:pt x="1798" y="2302"/>
                  </a:cubicBezTo>
                  <a:cubicBezTo>
                    <a:pt x="1760" y="2302"/>
                    <a:pt x="1722" y="2301"/>
                    <a:pt x="1686" y="2299"/>
                  </a:cubicBezTo>
                  <a:cubicBezTo>
                    <a:pt x="1665" y="2300"/>
                    <a:pt x="1645" y="2300"/>
                    <a:pt x="1624" y="2300"/>
                  </a:cubicBezTo>
                  <a:cubicBezTo>
                    <a:pt x="1443" y="2300"/>
                    <a:pt x="1273" y="2287"/>
                    <a:pt x="1117" y="2273"/>
                  </a:cubicBezTo>
                  <a:cubicBezTo>
                    <a:pt x="479" y="2213"/>
                    <a:pt x="76" y="2098"/>
                    <a:pt x="11" y="2098"/>
                  </a:cubicBezTo>
                  <a:cubicBezTo>
                    <a:pt x="6" y="2098"/>
                    <a:pt x="3" y="2099"/>
                    <a:pt x="2" y="2101"/>
                  </a:cubicBezTo>
                  <a:cubicBezTo>
                    <a:pt x="0" y="2108"/>
                    <a:pt x="104" y="2140"/>
                    <a:pt x="293" y="2193"/>
                  </a:cubicBezTo>
                  <a:cubicBezTo>
                    <a:pt x="387" y="2221"/>
                    <a:pt x="503" y="2250"/>
                    <a:pt x="641" y="2272"/>
                  </a:cubicBezTo>
                  <a:cubicBezTo>
                    <a:pt x="779" y="2297"/>
                    <a:pt x="935" y="2333"/>
                    <a:pt x="1110" y="2346"/>
                  </a:cubicBezTo>
                  <a:cubicBezTo>
                    <a:pt x="1285" y="2366"/>
                    <a:pt x="1477" y="2385"/>
                    <a:pt x="1684" y="2385"/>
                  </a:cubicBezTo>
                  <a:cubicBezTo>
                    <a:pt x="1738" y="2388"/>
                    <a:pt x="1792" y="2389"/>
                    <a:pt x="1848" y="2389"/>
                  </a:cubicBezTo>
                  <a:cubicBezTo>
                    <a:pt x="2006" y="2389"/>
                    <a:pt x="2172" y="2379"/>
                    <a:pt x="2345" y="2372"/>
                  </a:cubicBezTo>
                  <a:cubicBezTo>
                    <a:pt x="2808" y="2333"/>
                    <a:pt x="3316" y="2250"/>
                    <a:pt x="3833" y="2099"/>
                  </a:cubicBezTo>
                  <a:cubicBezTo>
                    <a:pt x="4347" y="1941"/>
                    <a:pt x="4817" y="1734"/>
                    <a:pt x="5226" y="1512"/>
                  </a:cubicBezTo>
                  <a:cubicBezTo>
                    <a:pt x="5426" y="1392"/>
                    <a:pt x="5619" y="1284"/>
                    <a:pt x="5786" y="1161"/>
                  </a:cubicBezTo>
                  <a:cubicBezTo>
                    <a:pt x="5959" y="1047"/>
                    <a:pt x="6109" y="926"/>
                    <a:pt x="6243" y="813"/>
                  </a:cubicBezTo>
                  <a:cubicBezTo>
                    <a:pt x="6384" y="706"/>
                    <a:pt x="6494" y="591"/>
                    <a:pt x="6596" y="495"/>
                  </a:cubicBezTo>
                  <a:cubicBezTo>
                    <a:pt x="6699" y="401"/>
                    <a:pt x="6779" y="312"/>
                    <a:pt x="6843" y="237"/>
                  </a:cubicBezTo>
                  <a:cubicBezTo>
                    <a:pt x="6973" y="89"/>
                    <a:pt x="7041" y="6"/>
                    <a:pt x="7036" y="1"/>
                  </a:cubicBezTo>
                  <a:cubicBezTo>
                    <a:pt x="7036" y="1"/>
                    <a:pt x="7035" y="1"/>
                    <a:pt x="703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5759450" y="4033900"/>
              <a:ext cx="158825" cy="80175"/>
            </a:xfrm>
            <a:custGeom>
              <a:avLst/>
              <a:gdLst/>
              <a:ahLst/>
              <a:cxnLst/>
              <a:rect l="l" t="t" r="r" b="b"/>
              <a:pathLst>
                <a:path w="6353" h="3207" extrusionOk="0">
                  <a:moveTo>
                    <a:pt x="5310" y="0"/>
                  </a:moveTo>
                  <a:cubicBezTo>
                    <a:pt x="5116" y="0"/>
                    <a:pt x="4918" y="42"/>
                    <a:pt x="4745" y="121"/>
                  </a:cubicBezTo>
                  <a:cubicBezTo>
                    <a:pt x="4250" y="345"/>
                    <a:pt x="3893" y="784"/>
                    <a:pt x="3517" y="1175"/>
                  </a:cubicBezTo>
                  <a:cubicBezTo>
                    <a:pt x="3141" y="1567"/>
                    <a:pt x="2687" y="1944"/>
                    <a:pt x="2144" y="1981"/>
                  </a:cubicBezTo>
                  <a:cubicBezTo>
                    <a:pt x="2115" y="1983"/>
                    <a:pt x="2085" y="1984"/>
                    <a:pt x="2055" y="1984"/>
                  </a:cubicBezTo>
                  <a:cubicBezTo>
                    <a:pt x="1755" y="1984"/>
                    <a:pt x="1459" y="1890"/>
                    <a:pt x="1160" y="1847"/>
                  </a:cubicBezTo>
                  <a:cubicBezTo>
                    <a:pt x="1078" y="1835"/>
                    <a:pt x="992" y="1828"/>
                    <a:pt x="907" y="1828"/>
                  </a:cubicBezTo>
                  <a:cubicBezTo>
                    <a:pt x="653" y="1828"/>
                    <a:pt x="400" y="1890"/>
                    <a:pt x="229" y="2071"/>
                  </a:cubicBezTo>
                  <a:cubicBezTo>
                    <a:pt x="0" y="2311"/>
                    <a:pt x="34" y="2869"/>
                    <a:pt x="627" y="3039"/>
                  </a:cubicBezTo>
                  <a:cubicBezTo>
                    <a:pt x="1075" y="3152"/>
                    <a:pt x="1536" y="3207"/>
                    <a:pt x="1998" y="3207"/>
                  </a:cubicBezTo>
                  <a:cubicBezTo>
                    <a:pt x="3197" y="3207"/>
                    <a:pt x="4401" y="2836"/>
                    <a:pt x="5395" y="2160"/>
                  </a:cubicBezTo>
                  <a:cubicBezTo>
                    <a:pt x="5681" y="1966"/>
                    <a:pt x="5957" y="1741"/>
                    <a:pt x="6129" y="1441"/>
                  </a:cubicBezTo>
                  <a:cubicBezTo>
                    <a:pt x="6301" y="1142"/>
                    <a:pt x="6353" y="755"/>
                    <a:pt x="6188" y="452"/>
                  </a:cubicBezTo>
                  <a:cubicBezTo>
                    <a:pt x="6019" y="142"/>
                    <a:pt x="5670" y="0"/>
                    <a:pt x="5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5954800" y="3687775"/>
              <a:ext cx="29650" cy="39625"/>
            </a:xfrm>
            <a:custGeom>
              <a:avLst/>
              <a:gdLst/>
              <a:ahLst/>
              <a:cxnLst/>
              <a:rect l="l" t="t" r="r" b="b"/>
              <a:pathLst>
                <a:path w="1186" h="1585" extrusionOk="0">
                  <a:moveTo>
                    <a:pt x="24" y="0"/>
                  </a:moveTo>
                  <a:cubicBezTo>
                    <a:pt x="20" y="0"/>
                    <a:pt x="18" y="1"/>
                    <a:pt x="18" y="3"/>
                  </a:cubicBezTo>
                  <a:cubicBezTo>
                    <a:pt x="1" y="30"/>
                    <a:pt x="409" y="245"/>
                    <a:pt x="728" y="693"/>
                  </a:cubicBezTo>
                  <a:cubicBezTo>
                    <a:pt x="1051" y="1134"/>
                    <a:pt x="1127" y="1584"/>
                    <a:pt x="1159" y="1584"/>
                  </a:cubicBezTo>
                  <a:cubicBezTo>
                    <a:pt x="1160" y="1584"/>
                    <a:pt x="1160" y="1584"/>
                    <a:pt x="1160" y="1584"/>
                  </a:cubicBezTo>
                  <a:cubicBezTo>
                    <a:pt x="1160" y="1584"/>
                    <a:pt x="1160" y="1584"/>
                    <a:pt x="1160" y="1584"/>
                  </a:cubicBezTo>
                  <a:cubicBezTo>
                    <a:pt x="1185" y="1584"/>
                    <a:pt x="1152" y="1100"/>
                    <a:pt x="811" y="633"/>
                  </a:cubicBezTo>
                  <a:cubicBezTo>
                    <a:pt x="495" y="189"/>
                    <a:pt x="77" y="0"/>
                    <a:pt x="2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5670350" y="3681700"/>
              <a:ext cx="274350" cy="66900"/>
            </a:xfrm>
            <a:custGeom>
              <a:avLst/>
              <a:gdLst/>
              <a:ahLst/>
              <a:cxnLst/>
              <a:rect l="l" t="t" r="r" b="b"/>
              <a:pathLst>
                <a:path w="10974" h="2676" extrusionOk="0">
                  <a:moveTo>
                    <a:pt x="10674" y="0"/>
                  </a:moveTo>
                  <a:cubicBezTo>
                    <a:pt x="10633" y="0"/>
                    <a:pt x="10589" y="5"/>
                    <a:pt x="10542" y="15"/>
                  </a:cubicBezTo>
                  <a:cubicBezTo>
                    <a:pt x="10396" y="44"/>
                    <a:pt x="10227" y="131"/>
                    <a:pt x="10080" y="281"/>
                  </a:cubicBezTo>
                  <a:cubicBezTo>
                    <a:pt x="9927" y="426"/>
                    <a:pt x="9790" y="625"/>
                    <a:pt x="9581" y="781"/>
                  </a:cubicBezTo>
                  <a:cubicBezTo>
                    <a:pt x="9371" y="938"/>
                    <a:pt x="9083" y="1010"/>
                    <a:pt x="8778" y="1022"/>
                  </a:cubicBezTo>
                  <a:cubicBezTo>
                    <a:pt x="8726" y="1024"/>
                    <a:pt x="8674" y="1025"/>
                    <a:pt x="8620" y="1025"/>
                  </a:cubicBezTo>
                  <a:cubicBezTo>
                    <a:pt x="8359" y="1025"/>
                    <a:pt x="8082" y="1001"/>
                    <a:pt x="7794" y="992"/>
                  </a:cubicBezTo>
                  <a:cubicBezTo>
                    <a:pt x="7551" y="983"/>
                    <a:pt x="7301" y="978"/>
                    <a:pt x="7043" y="978"/>
                  </a:cubicBezTo>
                  <a:cubicBezTo>
                    <a:pt x="6560" y="978"/>
                    <a:pt x="6053" y="996"/>
                    <a:pt x="5532" y="1038"/>
                  </a:cubicBezTo>
                  <a:cubicBezTo>
                    <a:pt x="3929" y="1169"/>
                    <a:pt x="2508" y="1541"/>
                    <a:pt x="1531" y="1933"/>
                  </a:cubicBezTo>
                  <a:cubicBezTo>
                    <a:pt x="1042" y="2126"/>
                    <a:pt x="659" y="2314"/>
                    <a:pt x="399" y="2451"/>
                  </a:cubicBezTo>
                  <a:cubicBezTo>
                    <a:pt x="278" y="2518"/>
                    <a:pt x="180" y="2573"/>
                    <a:pt x="103" y="2615"/>
                  </a:cubicBezTo>
                  <a:cubicBezTo>
                    <a:pt x="35" y="2654"/>
                    <a:pt x="1" y="2676"/>
                    <a:pt x="1" y="2676"/>
                  </a:cubicBezTo>
                  <a:cubicBezTo>
                    <a:pt x="1" y="2676"/>
                    <a:pt x="38" y="2658"/>
                    <a:pt x="106" y="2622"/>
                  </a:cubicBezTo>
                  <a:cubicBezTo>
                    <a:pt x="185" y="2581"/>
                    <a:pt x="285" y="2530"/>
                    <a:pt x="406" y="2465"/>
                  </a:cubicBezTo>
                  <a:cubicBezTo>
                    <a:pt x="669" y="2333"/>
                    <a:pt x="1052" y="2149"/>
                    <a:pt x="1542" y="1961"/>
                  </a:cubicBezTo>
                  <a:cubicBezTo>
                    <a:pt x="2519" y="1576"/>
                    <a:pt x="3936" y="1210"/>
                    <a:pt x="5536" y="1080"/>
                  </a:cubicBezTo>
                  <a:cubicBezTo>
                    <a:pt x="6067" y="1036"/>
                    <a:pt x="6583" y="1018"/>
                    <a:pt x="7073" y="1018"/>
                  </a:cubicBezTo>
                  <a:cubicBezTo>
                    <a:pt x="7320" y="1018"/>
                    <a:pt x="7560" y="1022"/>
                    <a:pt x="7792" y="1031"/>
                  </a:cubicBezTo>
                  <a:cubicBezTo>
                    <a:pt x="8073" y="1038"/>
                    <a:pt x="8342" y="1060"/>
                    <a:pt x="8599" y="1060"/>
                  </a:cubicBezTo>
                  <a:cubicBezTo>
                    <a:pt x="8660" y="1060"/>
                    <a:pt x="8720" y="1059"/>
                    <a:pt x="8779" y="1056"/>
                  </a:cubicBezTo>
                  <a:cubicBezTo>
                    <a:pt x="9088" y="1043"/>
                    <a:pt x="9384" y="967"/>
                    <a:pt x="9598" y="804"/>
                  </a:cubicBezTo>
                  <a:cubicBezTo>
                    <a:pt x="9811" y="643"/>
                    <a:pt x="9947" y="442"/>
                    <a:pt x="10096" y="298"/>
                  </a:cubicBezTo>
                  <a:cubicBezTo>
                    <a:pt x="10240" y="148"/>
                    <a:pt x="10403" y="62"/>
                    <a:pt x="10546" y="31"/>
                  </a:cubicBezTo>
                  <a:cubicBezTo>
                    <a:pt x="10596" y="19"/>
                    <a:pt x="10643" y="14"/>
                    <a:pt x="10685" y="14"/>
                  </a:cubicBezTo>
                  <a:cubicBezTo>
                    <a:pt x="10764" y="14"/>
                    <a:pt x="10828" y="31"/>
                    <a:pt x="10873" y="51"/>
                  </a:cubicBezTo>
                  <a:cubicBezTo>
                    <a:pt x="10940" y="82"/>
                    <a:pt x="10969" y="111"/>
                    <a:pt x="10973" y="111"/>
                  </a:cubicBezTo>
                  <a:cubicBezTo>
                    <a:pt x="10973" y="111"/>
                    <a:pt x="10973" y="111"/>
                    <a:pt x="10973" y="111"/>
                  </a:cubicBezTo>
                  <a:cubicBezTo>
                    <a:pt x="10973" y="111"/>
                    <a:pt x="10947" y="79"/>
                    <a:pt x="10877" y="43"/>
                  </a:cubicBezTo>
                  <a:cubicBezTo>
                    <a:pt x="10830" y="20"/>
                    <a:pt x="10760" y="0"/>
                    <a:pt x="106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5676425" y="3744025"/>
              <a:ext cx="302525" cy="49600"/>
            </a:xfrm>
            <a:custGeom>
              <a:avLst/>
              <a:gdLst/>
              <a:ahLst/>
              <a:cxnLst/>
              <a:rect l="l" t="t" r="r" b="b"/>
              <a:pathLst>
                <a:path w="12101" h="1984" extrusionOk="0">
                  <a:moveTo>
                    <a:pt x="11738" y="1"/>
                  </a:moveTo>
                  <a:cubicBezTo>
                    <a:pt x="11701" y="1"/>
                    <a:pt x="11661" y="2"/>
                    <a:pt x="11619" y="6"/>
                  </a:cubicBezTo>
                  <a:cubicBezTo>
                    <a:pt x="11462" y="19"/>
                    <a:pt x="11273" y="62"/>
                    <a:pt x="11066" y="145"/>
                  </a:cubicBezTo>
                  <a:cubicBezTo>
                    <a:pt x="10858" y="228"/>
                    <a:pt x="10635" y="352"/>
                    <a:pt x="10391" y="486"/>
                  </a:cubicBezTo>
                  <a:cubicBezTo>
                    <a:pt x="10146" y="621"/>
                    <a:pt x="9870" y="755"/>
                    <a:pt x="9554" y="840"/>
                  </a:cubicBezTo>
                  <a:cubicBezTo>
                    <a:pt x="9238" y="927"/>
                    <a:pt x="8890" y="977"/>
                    <a:pt x="8521" y="1003"/>
                  </a:cubicBezTo>
                  <a:cubicBezTo>
                    <a:pt x="7785" y="1047"/>
                    <a:pt x="6970" y="1057"/>
                    <a:pt x="6119" y="1124"/>
                  </a:cubicBezTo>
                  <a:cubicBezTo>
                    <a:pt x="4414" y="1241"/>
                    <a:pt x="2881" y="1452"/>
                    <a:pt x="1778" y="1639"/>
                  </a:cubicBezTo>
                  <a:cubicBezTo>
                    <a:pt x="1226" y="1732"/>
                    <a:pt x="782" y="1820"/>
                    <a:pt x="476" y="1881"/>
                  </a:cubicBezTo>
                  <a:cubicBezTo>
                    <a:pt x="331" y="1911"/>
                    <a:pt x="214" y="1936"/>
                    <a:pt x="123" y="1955"/>
                  </a:cubicBezTo>
                  <a:cubicBezTo>
                    <a:pt x="42" y="1973"/>
                    <a:pt x="1" y="1984"/>
                    <a:pt x="1" y="1984"/>
                  </a:cubicBezTo>
                  <a:cubicBezTo>
                    <a:pt x="1" y="1984"/>
                    <a:pt x="43" y="1979"/>
                    <a:pt x="125" y="1963"/>
                  </a:cubicBezTo>
                  <a:cubicBezTo>
                    <a:pt x="216" y="1946"/>
                    <a:pt x="333" y="1924"/>
                    <a:pt x="478" y="1897"/>
                  </a:cubicBezTo>
                  <a:cubicBezTo>
                    <a:pt x="786" y="1841"/>
                    <a:pt x="1231" y="1757"/>
                    <a:pt x="1783" y="1668"/>
                  </a:cubicBezTo>
                  <a:cubicBezTo>
                    <a:pt x="2886" y="1488"/>
                    <a:pt x="4419" y="1282"/>
                    <a:pt x="6122" y="1165"/>
                  </a:cubicBezTo>
                  <a:cubicBezTo>
                    <a:pt x="6973" y="1099"/>
                    <a:pt x="7785" y="1087"/>
                    <a:pt x="8525" y="1041"/>
                  </a:cubicBezTo>
                  <a:cubicBezTo>
                    <a:pt x="8894" y="1014"/>
                    <a:pt x="9244" y="962"/>
                    <a:pt x="9563" y="873"/>
                  </a:cubicBezTo>
                  <a:cubicBezTo>
                    <a:pt x="9882" y="785"/>
                    <a:pt x="10161" y="648"/>
                    <a:pt x="10405" y="511"/>
                  </a:cubicBezTo>
                  <a:cubicBezTo>
                    <a:pt x="10649" y="376"/>
                    <a:pt x="10869" y="250"/>
                    <a:pt x="11074" y="167"/>
                  </a:cubicBezTo>
                  <a:cubicBezTo>
                    <a:pt x="11279" y="82"/>
                    <a:pt x="11466" y="38"/>
                    <a:pt x="11620" y="22"/>
                  </a:cubicBezTo>
                  <a:cubicBezTo>
                    <a:pt x="11672" y="17"/>
                    <a:pt x="11719" y="15"/>
                    <a:pt x="11763" y="15"/>
                  </a:cubicBezTo>
                  <a:cubicBezTo>
                    <a:pt x="11851" y="15"/>
                    <a:pt x="11924" y="23"/>
                    <a:pt x="11977" y="33"/>
                  </a:cubicBezTo>
                  <a:cubicBezTo>
                    <a:pt x="12051" y="46"/>
                    <a:pt x="12091" y="60"/>
                    <a:pt x="12099" y="60"/>
                  </a:cubicBezTo>
                  <a:cubicBezTo>
                    <a:pt x="12100" y="60"/>
                    <a:pt x="12100" y="60"/>
                    <a:pt x="12100" y="59"/>
                  </a:cubicBezTo>
                  <a:cubicBezTo>
                    <a:pt x="12100" y="59"/>
                    <a:pt x="12060" y="42"/>
                    <a:pt x="11979" y="25"/>
                  </a:cubicBezTo>
                  <a:cubicBezTo>
                    <a:pt x="11920" y="13"/>
                    <a:pt x="11839" y="1"/>
                    <a:pt x="117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5681650" y="3829550"/>
              <a:ext cx="298050" cy="31200"/>
            </a:xfrm>
            <a:custGeom>
              <a:avLst/>
              <a:gdLst/>
              <a:ahLst/>
              <a:cxnLst/>
              <a:rect l="l" t="t" r="r" b="b"/>
              <a:pathLst>
                <a:path w="11922" h="1248" extrusionOk="0">
                  <a:moveTo>
                    <a:pt x="11921" y="1"/>
                  </a:moveTo>
                  <a:lnTo>
                    <a:pt x="11921" y="1"/>
                  </a:lnTo>
                  <a:cubicBezTo>
                    <a:pt x="11921" y="1"/>
                    <a:pt x="11880" y="14"/>
                    <a:pt x="11805" y="44"/>
                  </a:cubicBezTo>
                  <a:cubicBezTo>
                    <a:pt x="11730" y="71"/>
                    <a:pt x="11621" y="119"/>
                    <a:pt x="11477" y="169"/>
                  </a:cubicBezTo>
                  <a:cubicBezTo>
                    <a:pt x="11191" y="278"/>
                    <a:pt x="10772" y="420"/>
                    <a:pt x="10246" y="565"/>
                  </a:cubicBezTo>
                  <a:cubicBezTo>
                    <a:pt x="9194" y="861"/>
                    <a:pt x="7699" y="1117"/>
                    <a:pt x="6033" y="1182"/>
                  </a:cubicBezTo>
                  <a:cubicBezTo>
                    <a:pt x="5613" y="1199"/>
                    <a:pt x="5204" y="1207"/>
                    <a:pt x="4808" y="1207"/>
                  </a:cubicBezTo>
                  <a:cubicBezTo>
                    <a:pt x="3633" y="1207"/>
                    <a:pt x="2582" y="1144"/>
                    <a:pt x="1766" y="1093"/>
                  </a:cubicBezTo>
                  <a:cubicBezTo>
                    <a:pt x="1230" y="1057"/>
                    <a:pt x="792" y="1028"/>
                    <a:pt x="474" y="1006"/>
                  </a:cubicBezTo>
                  <a:cubicBezTo>
                    <a:pt x="330" y="996"/>
                    <a:pt x="214" y="988"/>
                    <a:pt x="122" y="983"/>
                  </a:cubicBezTo>
                  <a:cubicBezTo>
                    <a:pt x="42" y="978"/>
                    <a:pt x="0" y="977"/>
                    <a:pt x="0" y="977"/>
                  </a:cubicBezTo>
                  <a:lnTo>
                    <a:pt x="0" y="977"/>
                  </a:lnTo>
                  <a:cubicBezTo>
                    <a:pt x="0" y="977"/>
                    <a:pt x="42" y="983"/>
                    <a:pt x="122" y="991"/>
                  </a:cubicBezTo>
                  <a:cubicBezTo>
                    <a:pt x="213" y="999"/>
                    <a:pt x="329" y="1009"/>
                    <a:pt x="473" y="1022"/>
                  </a:cubicBezTo>
                  <a:cubicBezTo>
                    <a:pt x="791" y="1047"/>
                    <a:pt x="1229" y="1081"/>
                    <a:pt x="1764" y="1122"/>
                  </a:cubicBezTo>
                  <a:cubicBezTo>
                    <a:pt x="2592" y="1179"/>
                    <a:pt x="3663" y="1247"/>
                    <a:pt x="4861" y="1247"/>
                  </a:cubicBezTo>
                  <a:cubicBezTo>
                    <a:pt x="5241" y="1247"/>
                    <a:pt x="5633" y="1240"/>
                    <a:pt x="6034" y="1224"/>
                  </a:cubicBezTo>
                  <a:cubicBezTo>
                    <a:pt x="7703" y="1158"/>
                    <a:pt x="9202" y="897"/>
                    <a:pt x="10253" y="593"/>
                  </a:cubicBezTo>
                  <a:cubicBezTo>
                    <a:pt x="10780" y="444"/>
                    <a:pt x="11198" y="297"/>
                    <a:pt x="11483" y="184"/>
                  </a:cubicBezTo>
                  <a:cubicBezTo>
                    <a:pt x="11767" y="73"/>
                    <a:pt x="11921" y="1"/>
                    <a:pt x="11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5691325" y="3926550"/>
              <a:ext cx="276775" cy="16025"/>
            </a:xfrm>
            <a:custGeom>
              <a:avLst/>
              <a:gdLst/>
              <a:ahLst/>
              <a:cxnLst/>
              <a:rect l="l" t="t" r="r" b="b"/>
              <a:pathLst>
                <a:path w="11071" h="641" extrusionOk="0">
                  <a:moveTo>
                    <a:pt x="11070" y="0"/>
                  </a:moveTo>
                  <a:cubicBezTo>
                    <a:pt x="11070" y="0"/>
                    <a:pt x="11033" y="12"/>
                    <a:pt x="10963" y="35"/>
                  </a:cubicBezTo>
                  <a:cubicBezTo>
                    <a:pt x="10892" y="58"/>
                    <a:pt x="10791" y="100"/>
                    <a:pt x="10655" y="140"/>
                  </a:cubicBezTo>
                  <a:cubicBezTo>
                    <a:pt x="10388" y="227"/>
                    <a:pt x="9992" y="334"/>
                    <a:pt x="9496" y="423"/>
                  </a:cubicBezTo>
                  <a:cubicBezTo>
                    <a:pt x="9000" y="513"/>
                    <a:pt x="8401" y="573"/>
                    <a:pt x="7735" y="594"/>
                  </a:cubicBezTo>
                  <a:cubicBezTo>
                    <a:pt x="7568" y="599"/>
                    <a:pt x="7396" y="602"/>
                    <a:pt x="7220" y="602"/>
                  </a:cubicBezTo>
                  <a:cubicBezTo>
                    <a:pt x="6698" y="602"/>
                    <a:pt x="6142" y="580"/>
                    <a:pt x="5567" y="546"/>
                  </a:cubicBezTo>
                  <a:cubicBezTo>
                    <a:pt x="4273" y="461"/>
                    <a:pt x="3080" y="373"/>
                    <a:pt x="2132" y="373"/>
                  </a:cubicBezTo>
                  <a:cubicBezTo>
                    <a:pt x="1954" y="373"/>
                    <a:pt x="1785" y="376"/>
                    <a:pt x="1626" y="383"/>
                  </a:cubicBezTo>
                  <a:cubicBezTo>
                    <a:pt x="614" y="414"/>
                    <a:pt x="0" y="543"/>
                    <a:pt x="0" y="543"/>
                  </a:cubicBezTo>
                  <a:cubicBezTo>
                    <a:pt x="0" y="543"/>
                    <a:pt x="38" y="540"/>
                    <a:pt x="113" y="531"/>
                  </a:cubicBezTo>
                  <a:cubicBezTo>
                    <a:pt x="186" y="522"/>
                    <a:pt x="294" y="504"/>
                    <a:pt x="435" y="491"/>
                  </a:cubicBezTo>
                  <a:cubicBezTo>
                    <a:pt x="715" y="458"/>
                    <a:pt x="1122" y="425"/>
                    <a:pt x="1627" y="412"/>
                  </a:cubicBezTo>
                  <a:cubicBezTo>
                    <a:pt x="1761" y="408"/>
                    <a:pt x="1901" y="405"/>
                    <a:pt x="2048" y="405"/>
                  </a:cubicBezTo>
                  <a:cubicBezTo>
                    <a:pt x="3008" y="405"/>
                    <a:pt x="4231" y="499"/>
                    <a:pt x="5565" y="587"/>
                  </a:cubicBezTo>
                  <a:cubicBezTo>
                    <a:pt x="6124" y="620"/>
                    <a:pt x="6666" y="641"/>
                    <a:pt x="7177" y="641"/>
                  </a:cubicBezTo>
                  <a:cubicBezTo>
                    <a:pt x="7368" y="641"/>
                    <a:pt x="7555" y="638"/>
                    <a:pt x="7737" y="632"/>
                  </a:cubicBezTo>
                  <a:cubicBezTo>
                    <a:pt x="8405" y="609"/>
                    <a:pt x="9005" y="545"/>
                    <a:pt x="9501" y="451"/>
                  </a:cubicBezTo>
                  <a:cubicBezTo>
                    <a:pt x="9998" y="358"/>
                    <a:pt x="10393" y="247"/>
                    <a:pt x="10660" y="155"/>
                  </a:cubicBezTo>
                  <a:cubicBezTo>
                    <a:pt x="10927" y="63"/>
                    <a:pt x="11070" y="0"/>
                    <a:pt x="110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5699425" y="4001600"/>
              <a:ext cx="259300" cy="24025"/>
            </a:xfrm>
            <a:custGeom>
              <a:avLst/>
              <a:gdLst/>
              <a:ahLst/>
              <a:cxnLst/>
              <a:rect l="l" t="t" r="r" b="b"/>
              <a:pathLst>
                <a:path w="10372" h="961" extrusionOk="0">
                  <a:moveTo>
                    <a:pt x="10371" y="1"/>
                  </a:moveTo>
                  <a:cubicBezTo>
                    <a:pt x="10371" y="1"/>
                    <a:pt x="10334" y="8"/>
                    <a:pt x="10267" y="25"/>
                  </a:cubicBezTo>
                  <a:cubicBezTo>
                    <a:pt x="10189" y="46"/>
                    <a:pt x="10091" y="73"/>
                    <a:pt x="9972" y="104"/>
                  </a:cubicBezTo>
                  <a:cubicBezTo>
                    <a:pt x="9717" y="175"/>
                    <a:pt x="9344" y="266"/>
                    <a:pt x="8881" y="369"/>
                  </a:cubicBezTo>
                  <a:cubicBezTo>
                    <a:pt x="8420" y="472"/>
                    <a:pt x="7865" y="576"/>
                    <a:pt x="7246" y="669"/>
                  </a:cubicBezTo>
                  <a:cubicBezTo>
                    <a:pt x="6626" y="758"/>
                    <a:pt x="5942" y="834"/>
                    <a:pt x="5220" y="880"/>
                  </a:cubicBezTo>
                  <a:cubicBezTo>
                    <a:pt x="4718" y="909"/>
                    <a:pt x="4232" y="921"/>
                    <a:pt x="3772" y="921"/>
                  </a:cubicBezTo>
                  <a:cubicBezTo>
                    <a:pt x="3570" y="921"/>
                    <a:pt x="3374" y="919"/>
                    <a:pt x="3183" y="914"/>
                  </a:cubicBezTo>
                  <a:cubicBezTo>
                    <a:pt x="2557" y="896"/>
                    <a:pt x="1994" y="861"/>
                    <a:pt x="1523" y="813"/>
                  </a:cubicBezTo>
                  <a:cubicBezTo>
                    <a:pt x="1051" y="768"/>
                    <a:pt x="671" y="721"/>
                    <a:pt x="409" y="682"/>
                  </a:cubicBezTo>
                  <a:cubicBezTo>
                    <a:pt x="287" y="665"/>
                    <a:pt x="187" y="651"/>
                    <a:pt x="106" y="640"/>
                  </a:cubicBezTo>
                  <a:cubicBezTo>
                    <a:pt x="38" y="631"/>
                    <a:pt x="1" y="628"/>
                    <a:pt x="1" y="628"/>
                  </a:cubicBezTo>
                  <a:lnTo>
                    <a:pt x="1" y="628"/>
                  </a:lnTo>
                  <a:cubicBezTo>
                    <a:pt x="1" y="628"/>
                    <a:pt x="576" y="743"/>
                    <a:pt x="1520" y="843"/>
                  </a:cubicBezTo>
                  <a:cubicBezTo>
                    <a:pt x="1992" y="893"/>
                    <a:pt x="2556" y="932"/>
                    <a:pt x="3183" y="953"/>
                  </a:cubicBezTo>
                  <a:cubicBezTo>
                    <a:pt x="3392" y="958"/>
                    <a:pt x="3608" y="961"/>
                    <a:pt x="3830" y="961"/>
                  </a:cubicBezTo>
                  <a:cubicBezTo>
                    <a:pt x="4273" y="961"/>
                    <a:pt x="4741" y="949"/>
                    <a:pt x="5223" y="921"/>
                  </a:cubicBezTo>
                  <a:cubicBezTo>
                    <a:pt x="5945" y="875"/>
                    <a:pt x="6631" y="797"/>
                    <a:pt x="7251" y="706"/>
                  </a:cubicBezTo>
                  <a:cubicBezTo>
                    <a:pt x="7871" y="610"/>
                    <a:pt x="8427" y="505"/>
                    <a:pt x="8888" y="397"/>
                  </a:cubicBezTo>
                  <a:cubicBezTo>
                    <a:pt x="9813" y="184"/>
                    <a:pt x="10371" y="1"/>
                    <a:pt x="103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5706800" y="4029025"/>
              <a:ext cx="262375" cy="53450"/>
            </a:xfrm>
            <a:custGeom>
              <a:avLst/>
              <a:gdLst/>
              <a:ahLst/>
              <a:cxnLst/>
              <a:rect l="l" t="t" r="r" b="b"/>
              <a:pathLst>
                <a:path w="10495" h="2138" extrusionOk="0">
                  <a:moveTo>
                    <a:pt x="10494" y="1"/>
                  </a:moveTo>
                  <a:cubicBezTo>
                    <a:pt x="10494" y="1"/>
                    <a:pt x="10347" y="40"/>
                    <a:pt x="10088" y="132"/>
                  </a:cubicBezTo>
                  <a:cubicBezTo>
                    <a:pt x="9829" y="223"/>
                    <a:pt x="9458" y="368"/>
                    <a:pt x="9007" y="564"/>
                  </a:cubicBezTo>
                  <a:cubicBezTo>
                    <a:pt x="8555" y="758"/>
                    <a:pt x="8024" y="1004"/>
                    <a:pt x="7423" y="1249"/>
                  </a:cubicBezTo>
                  <a:cubicBezTo>
                    <a:pt x="6823" y="1494"/>
                    <a:pt x="6145" y="1724"/>
                    <a:pt x="5409" y="1861"/>
                  </a:cubicBezTo>
                  <a:cubicBezTo>
                    <a:pt x="4394" y="2057"/>
                    <a:pt x="3429" y="2101"/>
                    <a:pt x="2606" y="2101"/>
                  </a:cubicBezTo>
                  <a:cubicBezTo>
                    <a:pt x="2235" y="2101"/>
                    <a:pt x="1893" y="2092"/>
                    <a:pt x="1588" y="2084"/>
                  </a:cubicBezTo>
                  <a:cubicBezTo>
                    <a:pt x="1109" y="2064"/>
                    <a:pt x="715" y="2046"/>
                    <a:pt x="426" y="2034"/>
                  </a:cubicBezTo>
                  <a:cubicBezTo>
                    <a:pt x="299" y="2028"/>
                    <a:pt x="194" y="2023"/>
                    <a:pt x="110" y="2019"/>
                  </a:cubicBezTo>
                  <a:cubicBezTo>
                    <a:pt x="38" y="2017"/>
                    <a:pt x="0" y="2017"/>
                    <a:pt x="0" y="2017"/>
                  </a:cubicBezTo>
                  <a:lnTo>
                    <a:pt x="0" y="2017"/>
                  </a:lnTo>
                  <a:cubicBezTo>
                    <a:pt x="0" y="2017"/>
                    <a:pt x="38" y="2022"/>
                    <a:pt x="110" y="2027"/>
                  </a:cubicBezTo>
                  <a:cubicBezTo>
                    <a:pt x="193" y="2033"/>
                    <a:pt x="298" y="2041"/>
                    <a:pt x="425" y="2050"/>
                  </a:cubicBezTo>
                  <a:cubicBezTo>
                    <a:pt x="699" y="2067"/>
                    <a:pt x="1097" y="2093"/>
                    <a:pt x="1587" y="2114"/>
                  </a:cubicBezTo>
                  <a:cubicBezTo>
                    <a:pt x="1918" y="2125"/>
                    <a:pt x="2294" y="2137"/>
                    <a:pt x="2703" y="2137"/>
                  </a:cubicBezTo>
                  <a:cubicBezTo>
                    <a:pt x="3506" y="2137"/>
                    <a:pt x="4438" y="2091"/>
                    <a:pt x="5417" y="1902"/>
                  </a:cubicBezTo>
                  <a:cubicBezTo>
                    <a:pt x="6156" y="1764"/>
                    <a:pt x="6837" y="1531"/>
                    <a:pt x="7438" y="1284"/>
                  </a:cubicBezTo>
                  <a:cubicBezTo>
                    <a:pt x="8039" y="1037"/>
                    <a:pt x="8569" y="787"/>
                    <a:pt x="9019" y="591"/>
                  </a:cubicBezTo>
                  <a:cubicBezTo>
                    <a:pt x="9467" y="392"/>
                    <a:pt x="9836" y="243"/>
                    <a:pt x="10093" y="147"/>
                  </a:cubicBezTo>
                  <a:cubicBezTo>
                    <a:pt x="10214" y="104"/>
                    <a:pt x="10312" y="68"/>
                    <a:pt x="10391" y="40"/>
                  </a:cubicBezTo>
                  <a:cubicBezTo>
                    <a:pt x="10459" y="16"/>
                    <a:pt x="10494" y="1"/>
                    <a:pt x="104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5698200" y="4110850"/>
              <a:ext cx="286425" cy="36375"/>
            </a:xfrm>
            <a:custGeom>
              <a:avLst/>
              <a:gdLst/>
              <a:ahLst/>
              <a:cxnLst/>
              <a:rect l="l" t="t" r="r" b="b"/>
              <a:pathLst>
                <a:path w="11457" h="1455" extrusionOk="0">
                  <a:moveTo>
                    <a:pt x="11456" y="0"/>
                  </a:moveTo>
                  <a:lnTo>
                    <a:pt x="11456" y="0"/>
                  </a:lnTo>
                  <a:cubicBezTo>
                    <a:pt x="11456" y="0"/>
                    <a:pt x="11420" y="19"/>
                    <a:pt x="11353" y="58"/>
                  </a:cubicBezTo>
                  <a:cubicBezTo>
                    <a:pt x="11284" y="94"/>
                    <a:pt x="11188" y="158"/>
                    <a:pt x="11056" y="225"/>
                  </a:cubicBezTo>
                  <a:cubicBezTo>
                    <a:pt x="10796" y="369"/>
                    <a:pt x="10409" y="554"/>
                    <a:pt x="9912" y="734"/>
                  </a:cubicBezTo>
                  <a:cubicBezTo>
                    <a:pt x="8921" y="1106"/>
                    <a:pt x="7467" y="1380"/>
                    <a:pt x="5852" y="1409"/>
                  </a:cubicBezTo>
                  <a:cubicBezTo>
                    <a:pt x="5682" y="1412"/>
                    <a:pt x="5513" y="1413"/>
                    <a:pt x="5347" y="1413"/>
                  </a:cubicBezTo>
                  <a:cubicBezTo>
                    <a:pt x="3932" y="1413"/>
                    <a:pt x="2663" y="1310"/>
                    <a:pt x="1715" y="1278"/>
                  </a:cubicBezTo>
                  <a:cubicBezTo>
                    <a:pt x="1185" y="1255"/>
                    <a:pt x="756" y="1244"/>
                    <a:pt x="460" y="1243"/>
                  </a:cubicBezTo>
                  <a:cubicBezTo>
                    <a:pt x="321" y="1244"/>
                    <a:pt x="208" y="1244"/>
                    <a:pt x="119" y="1244"/>
                  </a:cubicBezTo>
                  <a:cubicBezTo>
                    <a:pt x="41" y="1245"/>
                    <a:pt x="0" y="1248"/>
                    <a:pt x="0" y="1248"/>
                  </a:cubicBezTo>
                  <a:cubicBezTo>
                    <a:pt x="0" y="1248"/>
                    <a:pt x="41" y="1250"/>
                    <a:pt x="119" y="1252"/>
                  </a:cubicBezTo>
                  <a:cubicBezTo>
                    <a:pt x="208" y="1254"/>
                    <a:pt x="321" y="1257"/>
                    <a:pt x="460" y="1259"/>
                  </a:cubicBezTo>
                  <a:cubicBezTo>
                    <a:pt x="756" y="1265"/>
                    <a:pt x="1184" y="1280"/>
                    <a:pt x="1713" y="1306"/>
                  </a:cubicBezTo>
                  <a:cubicBezTo>
                    <a:pt x="2666" y="1346"/>
                    <a:pt x="3947" y="1455"/>
                    <a:pt x="5376" y="1455"/>
                  </a:cubicBezTo>
                  <a:cubicBezTo>
                    <a:pt x="5533" y="1455"/>
                    <a:pt x="5692" y="1453"/>
                    <a:pt x="5853" y="1450"/>
                  </a:cubicBezTo>
                  <a:cubicBezTo>
                    <a:pt x="7471" y="1421"/>
                    <a:pt x="8930" y="1142"/>
                    <a:pt x="9922" y="762"/>
                  </a:cubicBezTo>
                  <a:cubicBezTo>
                    <a:pt x="10419" y="576"/>
                    <a:pt x="10806" y="387"/>
                    <a:pt x="11064" y="239"/>
                  </a:cubicBezTo>
                  <a:cubicBezTo>
                    <a:pt x="11321" y="93"/>
                    <a:pt x="11456" y="0"/>
                    <a:pt x="1145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6028750" y="3686625"/>
              <a:ext cx="11650" cy="122525"/>
            </a:xfrm>
            <a:custGeom>
              <a:avLst/>
              <a:gdLst/>
              <a:ahLst/>
              <a:cxnLst/>
              <a:rect l="l" t="t" r="r" b="b"/>
              <a:pathLst>
                <a:path w="466" h="4901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5" y="18"/>
                    <a:pt x="14" y="50"/>
                  </a:cubicBezTo>
                  <a:cubicBezTo>
                    <a:pt x="27" y="92"/>
                    <a:pt x="41" y="139"/>
                    <a:pt x="56" y="189"/>
                  </a:cubicBezTo>
                  <a:cubicBezTo>
                    <a:pt x="94" y="309"/>
                    <a:pt x="142" y="485"/>
                    <a:pt x="195" y="704"/>
                  </a:cubicBezTo>
                  <a:cubicBezTo>
                    <a:pt x="301" y="1141"/>
                    <a:pt x="403" y="1757"/>
                    <a:pt x="415" y="2445"/>
                  </a:cubicBezTo>
                  <a:cubicBezTo>
                    <a:pt x="423" y="3132"/>
                    <a:pt x="340" y="3752"/>
                    <a:pt x="248" y="4192"/>
                  </a:cubicBezTo>
                  <a:cubicBezTo>
                    <a:pt x="202" y="4412"/>
                    <a:pt x="158" y="4589"/>
                    <a:pt x="124" y="4710"/>
                  </a:cubicBezTo>
                  <a:cubicBezTo>
                    <a:pt x="110" y="4761"/>
                    <a:pt x="98" y="4807"/>
                    <a:pt x="86" y="4851"/>
                  </a:cubicBezTo>
                  <a:cubicBezTo>
                    <a:pt x="78" y="4883"/>
                    <a:pt x="74" y="4900"/>
                    <a:pt x="76" y="4901"/>
                  </a:cubicBezTo>
                  <a:cubicBezTo>
                    <a:pt x="77" y="4901"/>
                    <a:pt x="84" y="4885"/>
                    <a:pt x="94" y="4854"/>
                  </a:cubicBezTo>
                  <a:cubicBezTo>
                    <a:pt x="108" y="4811"/>
                    <a:pt x="123" y="4765"/>
                    <a:pt x="139" y="4715"/>
                  </a:cubicBezTo>
                  <a:cubicBezTo>
                    <a:pt x="179" y="4595"/>
                    <a:pt x="226" y="4418"/>
                    <a:pt x="276" y="4198"/>
                  </a:cubicBezTo>
                  <a:cubicBezTo>
                    <a:pt x="376" y="3758"/>
                    <a:pt x="465" y="3135"/>
                    <a:pt x="456" y="2445"/>
                  </a:cubicBezTo>
                  <a:cubicBezTo>
                    <a:pt x="444" y="1753"/>
                    <a:pt x="337" y="1134"/>
                    <a:pt x="223" y="697"/>
                  </a:cubicBezTo>
                  <a:cubicBezTo>
                    <a:pt x="167" y="478"/>
                    <a:pt x="114" y="303"/>
                    <a:pt x="71" y="184"/>
                  </a:cubicBezTo>
                  <a:cubicBezTo>
                    <a:pt x="53" y="134"/>
                    <a:pt x="37" y="90"/>
                    <a:pt x="22" y="47"/>
                  </a:cubicBezTo>
                  <a:cubicBezTo>
                    <a:pt x="11" y="17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6079525" y="3684900"/>
              <a:ext cx="25450" cy="106375"/>
            </a:xfrm>
            <a:custGeom>
              <a:avLst/>
              <a:gdLst/>
              <a:ahLst/>
              <a:cxnLst/>
              <a:rect l="l" t="t" r="r" b="b"/>
              <a:pathLst>
                <a:path w="1018" h="425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7" y="16"/>
                    <a:pt x="21" y="43"/>
                  </a:cubicBezTo>
                  <a:cubicBezTo>
                    <a:pt x="40" y="77"/>
                    <a:pt x="59" y="116"/>
                    <a:pt x="81" y="156"/>
                  </a:cubicBezTo>
                  <a:cubicBezTo>
                    <a:pt x="135" y="254"/>
                    <a:pt x="209" y="399"/>
                    <a:pt x="294" y="580"/>
                  </a:cubicBezTo>
                  <a:cubicBezTo>
                    <a:pt x="464" y="942"/>
                    <a:pt x="664" y="1461"/>
                    <a:pt x="800" y="2056"/>
                  </a:cubicBezTo>
                  <a:cubicBezTo>
                    <a:pt x="936" y="2652"/>
                    <a:pt x="980" y="3206"/>
                    <a:pt x="984" y="3606"/>
                  </a:cubicBezTo>
                  <a:cubicBezTo>
                    <a:pt x="986" y="3806"/>
                    <a:pt x="983" y="3968"/>
                    <a:pt x="976" y="4080"/>
                  </a:cubicBezTo>
                  <a:cubicBezTo>
                    <a:pt x="974" y="4126"/>
                    <a:pt x="972" y="4169"/>
                    <a:pt x="971" y="4209"/>
                  </a:cubicBezTo>
                  <a:cubicBezTo>
                    <a:pt x="970" y="4239"/>
                    <a:pt x="971" y="4255"/>
                    <a:pt x="972" y="4255"/>
                  </a:cubicBezTo>
                  <a:cubicBezTo>
                    <a:pt x="973" y="4255"/>
                    <a:pt x="976" y="4239"/>
                    <a:pt x="979" y="4210"/>
                  </a:cubicBezTo>
                  <a:cubicBezTo>
                    <a:pt x="983" y="4169"/>
                    <a:pt x="987" y="4127"/>
                    <a:pt x="992" y="4081"/>
                  </a:cubicBezTo>
                  <a:cubicBezTo>
                    <a:pt x="1004" y="3969"/>
                    <a:pt x="1012" y="3807"/>
                    <a:pt x="1013" y="3606"/>
                  </a:cubicBezTo>
                  <a:cubicBezTo>
                    <a:pt x="1017" y="3204"/>
                    <a:pt x="977" y="2646"/>
                    <a:pt x="841" y="2047"/>
                  </a:cubicBezTo>
                  <a:cubicBezTo>
                    <a:pt x="704" y="1447"/>
                    <a:pt x="498" y="928"/>
                    <a:pt x="320" y="567"/>
                  </a:cubicBezTo>
                  <a:cubicBezTo>
                    <a:pt x="231" y="387"/>
                    <a:pt x="154" y="244"/>
                    <a:pt x="95" y="148"/>
                  </a:cubicBezTo>
                  <a:cubicBezTo>
                    <a:pt x="71" y="109"/>
                    <a:pt x="49" y="72"/>
                    <a:pt x="28" y="38"/>
                  </a:cubicBezTo>
                  <a:cubicBezTo>
                    <a:pt x="13" y="14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6096025" y="3680550"/>
              <a:ext cx="106725" cy="76400"/>
            </a:xfrm>
            <a:custGeom>
              <a:avLst/>
              <a:gdLst/>
              <a:ahLst/>
              <a:cxnLst/>
              <a:rect l="l" t="t" r="r" b="b"/>
              <a:pathLst>
                <a:path w="4269" h="3056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7" y="10"/>
                    <a:pt x="51" y="24"/>
                  </a:cubicBezTo>
                  <a:cubicBezTo>
                    <a:pt x="94" y="41"/>
                    <a:pt x="141" y="59"/>
                    <a:pt x="195" y="80"/>
                  </a:cubicBezTo>
                  <a:cubicBezTo>
                    <a:pt x="320" y="128"/>
                    <a:pt x="500" y="203"/>
                    <a:pt x="719" y="301"/>
                  </a:cubicBezTo>
                  <a:cubicBezTo>
                    <a:pt x="1157" y="499"/>
                    <a:pt x="1745" y="811"/>
                    <a:pt x="2343" y="1237"/>
                  </a:cubicBezTo>
                  <a:cubicBezTo>
                    <a:pt x="2938" y="1665"/>
                    <a:pt x="3424" y="2122"/>
                    <a:pt x="3752" y="2473"/>
                  </a:cubicBezTo>
                  <a:cubicBezTo>
                    <a:pt x="3916" y="2648"/>
                    <a:pt x="4044" y="2794"/>
                    <a:pt x="4130" y="2898"/>
                  </a:cubicBezTo>
                  <a:cubicBezTo>
                    <a:pt x="4166" y="2941"/>
                    <a:pt x="4200" y="2980"/>
                    <a:pt x="4230" y="3016"/>
                  </a:cubicBezTo>
                  <a:cubicBezTo>
                    <a:pt x="4253" y="3042"/>
                    <a:pt x="4265" y="3055"/>
                    <a:pt x="4267" y="3055"/>
                  </a:cubicBezTo>
                  <a:cubicBezTo>
                    <a:pt x="4267" y="3055"/>
                    <a:pt x="4267" y="3055"/>
                    <a:pt x="4267" y="3055"/>
                  </a:cubicBezTo>
                  <a:cubicBezTo>
                    <a:pt x="4269" y="3054"/>
                    <a:pt x="4258" y="3039"/>
                    <a:pt x="4236" y="3011"/>
                  </a:cubicBezTo>
                  <a:cubicBezTo>
                    <a:pt x="4208" y="2973"/>
                    <a:pt x="4177" y="2933"/>
                    <a:pt x="4142" y="2887"/>
                  </a:cubicBezTo>
                  <a:cubicBezTo>
                    <a:pt x="4061" y="2780"/>
                    <a:pt x="3935" y="2631"/>
                    <a:pt x="3773" y="2453"/>
                  </a:cubicBezTo>
                  <a:cubicBezTo>
                    <a:pt x="3450" y="2096"/>
                    <a:pt x="2965" y="1634"/>
                    <a:pt x="2367" y="1204"/>
                  </a:cubicBezTo>
                  <a:cubicBezTo>
                    <a:pt x="1767" y="775"/>
                    <a:pt x="1173" y="465"/>
                    <a:pt x="731" y="275"/>
                  </a:cubicBezTo>
                  <a:cubicBezTo>
                    <a:pt x="510" y="179"/>
                    <a:pt x="328" y="108"/>
                    <a:pt x="200" y="66"/>
                  </a:cubicBezTo>
                  <a:cubicBezTo>
                    <a:pt x="147" y="47"/>
                    <a:pt x="98" y="31"/>
                    <a:pt x="53" y="16"/>
                  </a:cubicBezTo>
                  <a:cubicBezTo>
                    <a:pt x="24" y="6"/>
                    <a:pt x="7" y="1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6100400" y="3615675"/>
              <a:ext cx="79925" cy="2675"/>
            </a:xfrm>
            <a:custGeom>
              <a:avLst/>
              <a:gdLst/>
              <a:ahLst/>
              <a:cxnLst/>
              <a:rect l="l" t="t" r="r" b="b"/>
              <a:pathLst>
                <a:path w="3197" h="107" extrusionOk="0">
                  <a:moveTo>
                    <a:pt x="1930" y="1"/>
                  </a:moveTo>
                  <a:cubicBezTo>
                    <a:pt x="1823" y="1"/>
                    <a:pt x="1711" y="2"/>
                    <a:pt x="1596" y="4"/>
                  </a:cubicBezTo>
                  <a:cubicBezTo>
                    <a:pt x="1155" y="11"/>
                    <a:pt x="755" y="33"/>
                    <a:pt x="467" y="56"/>
                  </a:cubicBezTo>
                  <a:cubicBezTo>
                    <a:pt x="322" y="67"/>
                    <a:pt x="206" y="78"/>
                    <a:pt x="125" y="87"/>
                  </a:cubicBezTo>
                  <a:cubicBezTo>
                    <a:pt x="44" y="96"/>
                    <a:pt x="0" y="102"/>
                    <a:pt x="0" y="105"/>
                  </a:cubicBezTo>
                  <a:cubicBezTo>
                    <a:pt x="0" y="106"/>
                    <a:pt x="7" y="106"/>
                    <a:pt x="21" y="106"/>
                  </a:cubicBezTo>
                  <a:cubicBezTo>
                    <a:pt x="42" y="106"/>
                    <a:pt x="77" y="105"/>
                    <a:pt x="126" y="103"/>
                  </a:cubicBezTo>
                  <a:cubicBezTo>
                    <a:pt x="232" y="97"/>
                    <a:pt x="345" y="92"/>
                    <a:pt x="468" y="85"/>
                  </a:cubicBezTo>
                  <a:cubicBezTo>
                    <a:pt x="757" y="70"/>
                    <a:pt x="1156" y="52"/>
                    <a:pt x="1597" y="45"/>
                  </a:cubicBezTo>
                  <a:cubicBezTo>
                    <a:pt x="1774" y="42"/>
                    <a:pt x="1944" y="41"/>
                    <a:pt x="2102" y="41"/>
                  </a:cubicBezTo>
                  <a:cubicBezTo>
                    <a:pt x="2340" y="41"/>
                    <a:pt x="2554" y="43"/>
                    <a:pt x="2727" y="46"/>
                  </a:cubicBezTo>
                  <a:cubicBezTo>
                    <a:pt x="2850" y="48"/>
                    <a:pt x="2964" y="50"/>
                    <a:pt x="3069" y="52"/>
                  </a:cubicBezTo>
                  <a:cubicBezTo>
                    <a:pt x="3090" y="53"/>
                    <a:pt x="3108" y="53"/>
                    <a:pt x="3123" y="53"/>
                  </a:cubicBezTo>
                  <a:cubicBezTo>
                    <a:pt x="3170" y="53"/>
                    <a:pt x="3195" y="52"/>
                    <a:pt x="3195" y="50"/>
                  </a:cubicBezTo>
                  <a:cubicBezTo>
                    <a:pt x="3196" y="47"/>
                    <a:pt x="3152" y="42"/>
                    <a:pt x="3070" y="36"/>
                  </a:cubicBezTo>
                  <a:cubicBezTo>
                    <a:pt x="2990" y="30"/>
                    <a:pt x="2873" y="23"/>
                    <a:pt x="2728" y="17"/>
                  </a:cubicBezTo>
                  <a:cubicBezTo>
                    <a:pt x="2514" y="8"/>
                    <a:pt x="2238" y="1"/>
                    <a:pt x="1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5620400" y="3813025"/>
              <a:ext cx="54875" cy="40175"/>
            </a:xfrm>
            <a:custGeom>
              <a:avLst/>
              <a:gdLst/>
              <a:ahLst/>
              <a:cxnLst/>
              <a:rect l="l" t="t" r="r" b="b"/>
              <a:pathLst>
                <a:path w="2195" h="1607" extrusionOk="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23" y="33"/>
                    <a:pt x="65" y="88"/>
                  </a:cubicBezTo>
                  <a:cubicBezTo>
                    <a:pt x="106" y="144"/>
                    <a:pt x="171" y="222"/>
                    <a:pt x="255" y="313"/>
                  </a:cubicBezTo>
                  <a:cubicBezTo>
                    <a:pt x="424" y="496"/>
                    <a:pt x="681" y="727"/>
                    <a:pt x="994" y="943"/>
                  </a:cubicBezTo>
                  <a:cubicBezTo>
                    <a:pt x="1306" y="1159"/>
                    <a:pt x="1609" y="1323"/>
                    <a:pt x="1829" y="1436"/>
                  </a:cubicBezTo>
                  <a:cubicBezTo>
                    <a:pt x="1939" y="1492"/>
                    <a:pt x="2030" y="1537"/>
                    <a:pt x="2093" y="1566"/>
                  </a:cubicBezTo>
                  <a:cubicBezTo>
                    <a:pt x="2151" y="1592"/>
                    <a:pt x="2186" y="1607"/>
                    <a:pt x="2192" y="1607"/>
                  </a:cubicBezTo>
                  <a:cubicBezTo>
                    <a:pt x="2192" y="1607"/>
                    <a:pt x="2193" y="1607"/>
                    <a:pt x="2193" y="1607"/>
                  </a:cubicBezTo>
                  <a:cubicBezTo>
                    <a:pt x="2194" y="1604"/>
                    <a:pt x="2161" y="1585"/>
                    <a:pt x="2100" y="1551"/>
                  </a:cubicBezTo>
                  <a:cubicBezTo>
                    <a:pt x="2018" y="1506"/>
                    <a:pt x="1933" y="1460"/>
                    <a:pt x="1843" y="1410"/>
                  </a:cubicBezTo>
                  <a:cubicBezTo>
                    <a:pt x="1626" y="1291"/>
                    <a:pt x="1327" y="1123"/>
                    <a:pt x="1017" y="909"/>
                  </a:cubicBezTo>
                  <a:cubicBezTo>
                    <a:pt x="707" y="695"/>
                    <a:pt x="449" y="469"/>
                    <a:pt x="276" y="293"/>
                  </a:cubicBezTo>
                  <a:cubicBezTo>
                    <a:pt x="190" y="204"/>
                    <a:pt x="122" y="131"/>
                    <a:pt x="77" y="79"/>
                  </a:cubicBezTo>
                  <a:cubicBezTo>
                    <a:pt x="33" y="2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5641175" y="3773475"/>
              <a:ext cx="29275" cy="21050"/>
            </a:xfrm>
            <a:custGeom>
              <a:avLst/>
              <a:gdLst/>
              <a:ahLst/>
              <a:cxnLst/>
              <a:rect l="l" t="t" r="r" b="b"/>
              <a:pathLst>
                <a:path w="1171" h="84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2"/>
                    <a:pt x="33" y="81"/>
                    <a:pt x="124" y="179"/>
                  </a:cubicBezTo>
                  <a:cubicBezTo>
                    <a:pt x="213" y="279"/>
                    <a:pt x="354" y="395"/>
                    <a:pt x="521" y="509"/>
                  </a:cubicBezTo>
                  <a:cubicBezTo>
                    <a:pt x="837" y="725"/>
                    <a:pt x="1130" y="841"/>
                    <a:pt x="1165" y="841"/>
                  </a:cubicBezTo>
                  <a:cubicBezTo>
                    <a:pt x="1166" y="841"/>
                    <a:pt x="1168" y="841"/>
                    <a:pt x="1168" y="840"/>
                  </a:cubicBezTo>
                  <a:cubicBezTo>
                    <a:pt x="1170" y="834"/>
                    <a:pt x="1095" y="802"/>
                    <a:pt x="981" y="740"/>
                  </a:cubicBezTo>
                  <a:cubicBezTo>
                    <a:pt x="866" y="678"/>
                    <a:pt x="709" y="586"/>
                    <a:pt x="544" y="475"/>
                  </a:cubicBezTo>
                  <a:cubicBezTo>
                    <a:pt x="379" y="362"/>
                    <a:pt x="237" y="251"/>
                    <a:pt x="145" y="159"/>
                  </a:cubicBezTo>
                  <a:cubicBezTo>
                    <a:pt x="52" y="7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5593800" y="3862425"/>
              <a:ext cx="82675" cy="79700"/>
            </a:xfrm>
            <a:custGeom>
              <a:avLst/>
              <a:gdLst/>
              <a:ahLst/>
              <a:cxnLst/>
              <a:rect l="l" t="t" r="r" b="b"/>
              <a:pathLst>
                <a:path w="3307" h="3188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8" y="16"/>
                    <a:pt x="23" y="44"/>
                  </a:cubicBezTo>
                  <a:cubicBezTo>
                    <a:pt x="43" y="80"/>
                    <a:pt x="64" y="120"/>
                    <a:pt x="87" y="162"/>
                  </a:cubicBezTo>
                  <a:cubicBezTo>
                    <a:pt x="144" y="265"/>
                    <a:pt x="233" y="411"/>
                    <a:pt x="354" y="584"/>
                  </a:cubicBezTo>
                  <a:cubicBezTo>
                    <a:pt x="591" y="932"/>
                    <a:pt x="962" y="1383"/>
                    <a:pt x="1427" y="1828"/>
                  </a:cubicBezTo>
                  <a:cubicBezTo>
                    <a:pt x="1893" y="2272"/>
                    <a:pt x="2359" y="2623"/>
                    <a:pt x="2714" y="2849"/>
                  </a:cubicBezTo>
                  <a:cubicBezTo>
                    <a:pt x="2891" y="2964"/>
                    <a:pt x="3038" y="3050"/>
                    <a:pt x="3142" y="3105"/>
                  </a:cubicBezTo>
                  <a:cubicBezTo>
                    <a:pt x="3185" y="3127"/>
                    <a:pt x="3225" y="3148"/>
                    <a:pt x="3263" y="3168"/>
                  </a:cubicBezTo>
                  <a:cubicBezTo>
                    <a:pt x="3288" y="3180"/>
                    <a:pt x="3303" y="3187"/>
                    <a:pt x="3305" y="3187"/>
                  </a:cubicBezTo>
                  <a:cubicBezTo>
                    <a:pt x="3305" y="3187"/>
                    <a:pt x="3306" y="3187"/>
                    <a:pt x="3306" y="3187"/>
                  </a:cubicBezTo>
                  <a:cubicBezTo>
                    <a:pt x="3306" y="3185"/>
                    <a:pt x="3292" y="3176"/>
                    <a:pt x="3266" y="3160"/>
                  </a:cubicBezTo>
                  <a:cubicBezTo>
                    <a:pt x="3230" y="3138"/>
                    <a:pt x="3192" y="3115"/>
                    <a:pt x="3150" y="3091"/>
                  </a:cubicBezTo>
                  <a:cubicBezTo>
                    <a:pt x="3049" y="3032"/>
                    <a:pt x="2904" y="2942"/>
                    <a:pt x="2730" y="2825"/>
                  </a:cubicBezTo>
                  <a:cubicBezTo>
                    <a:pt x="2381" y="2593"/>
                    <a:pt x="1919" y="2240"/>
                    <a:pt x="1455" y="1799"/>
                  </a:cubicBezTo>
                  <a:cubicBezTo>
                    <a:pt x="993" y="1356"/>
                    <a:pt x="620" y="909"/>
                    <a:pt x="377" y="567"/>
                  </a:cubicBezTo>
                  <a:cubicBezTo>
                    <a:pt x="254" y="397"/>
                    <a:pt x="162" y="254"/>
                    <a:pt x="101" y="154"/>
                  </a:cubicBezTo>
                  <a:cubicBezTo>
                    <a:pt x="75" y="113"/>
                    <a:pt x="51" y="75"/>
                    <a:pt x="30" y="39"/>
                  </a:cubicBezTo>
                  <a:cubicBezTo>
                    <a:pt x="13" y="14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5537500" y="3862425"/>
              <a:ext cx="56525" cy="130725"/>
            </a:xfrm>
            <a:custGeom>
              <a:avLst/>
              <a:gdLst/>
              <a:ahLst/>
              <a:cxnLst/>
              <a:rect l="l" t="t" r="r" b="b"/>
              <a:pathLst>
                <a:path w="2261" h="5229" extrusionOk="0">
                  <a:moveTo>
                    <a:pt x="2254" y="1"/>
                  </a:moveTo>
                  <a:cubicBezTo>
                    <a:pt x="2245" y="1"/>
                    <a:pt x="2197" y="66"/>
                    <a:pt x="2117" y="183"/>
                  </a:cubicBezTo>
                  <a:cubicBezTo>
                    <a:pt x="2023" y="324"/>
                    <a:pt x="1909" y="497"/>
                    <a:pt x="1773" y="702"/>
                  </a:cubicBezTo>
                  <a:cubicBezTo>
                    <a:pt x="1487" y="1142"/>
                    <a:pt x="1097" y="1754"/>
                    <a:pt x="672" y="2434"/>
                  </a:cubicBezTo>
                  <a:cubicBezTo>
                    <a:pt x="223" y="3111"/>
                    <a:pt x="45" y="3851"/>
                    <a:pt x="17" y="4377"/>
                  </a:cubicBezTo>
                  <a:cubicBezTo>
                    <a:pt x="0" y="4642"/>
                    <a:pt x="14" y="4856"/>
                    <a:pt x="30" y="5003"/>
                  </a:cubicBezTo>
                  <a:cubicBezTo>
                    <a:pt x="46" y="5148"/>
                    <a:pt x="58" y="5228"/>
                    <a:pt x="66" y="5228"/>
                  </a:cubicBezTo>
                  <a:cubicBezTo>
                    <a:pt x="66" y="5228"/>
                    <a:pt x="66" y="5228"/>
                    <a:pt x="66" y="5228"/>
                  </a:cubicBezTo>
                  <a:cubicBezTo>
                    <a:pt x="89" y="5227"/>
                    <a:pt x="43" y="4902"/>
                    <a:pt x="89" y="4383"/>
                  </a:cubicBezTo>
                  <a:cubicBezTo>
                    <a:pt x="136" y="3866"/>
                    <a:pt x="318" y="3154"/>
                    <a:pt x="760" y="2488"/>
                  </a:cubicBezTo>
                  <a:cubicBezTo>
                    <a:pt x="1185" y="1808"/>
                    <a:pt x="1564" y="1191"/>
                    <a:pt x="1835" y="740"/>
                  </a:cubicBezTo>
                  <a:cubicBezTo>
                    <a:pt x="1959" y="529"/>
                    <a:pt x="2064" y="350"/>
                    <a:pt x="2151" y="204"/>
                  </a:cubicBezTo>
                  <a:cubicBezTo>
                    <a:pt x="2223" y="77"/>
                    <a:pt x="2261" y="4"/>
                    <a:pt x="2255" y="1"/>
                  </a:cubicBezTo>
                  <a:cubicBezTo>
                    <a:pt x="2254" y="1"/>
                    <a:pt x="2254" y="1"/>
                    <a:pt x="225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5549200" y="3936925"/>
              <a:ext cx="76450" cy="76225"/>
            </a:xfrm>
            <a:custGeom>
              <a:avLst/>
              <a:gdLst/>
              <a:ahLst/>
              <a:cxnLst/>
              <a:rect l="l" t="t" r="r" b="b"/>
              <a:pathLst>
                <a:path w="3058" h="3049" extrusionOk="0">
                  <a:moveTo>
                    <a:pt x="11" y="0"/>
                  </a:moveTo>
                  <a:cubicBezTo>
                    <a:pt x="11" y="0"/>
                    <a:pt x="1" y="268"/>
                    <a:pt x="112" y="683"/>
                  </a:cubicBezTo>
                  <a:cubicBezTo>
                    <a:pt x="219" y="1094"/>
                    <a:pt x="474" y="1652"/>
                    <a:pt x="940" y="2118"/>
                  </a:cubicBezTo>
                  <a:cubicBezTo>
                    <a:pt x="1406" y="2584"/>
                    <a:pt x="1963" y="2839"/>
                    <a:pt x="2375" y="2946"/>
                  </a:cubicBezTo>
                  <a:cubicBezTo>
                    <a:pt x="2729" y="3041"/>
                    <a:pt x="2976" y="3048"/>
                    <a:pt x="3041" y="3048"/>
                  </a:cubicBezTo>
                  <a:cubicBezTo>
                    <a:pt x="3052" y="3048"/>
                    <a:pt x="3058" y="3048"/>
                    <a:pt x="3058" y="3048"/>
                  </a:cubicBezTo>
                  <a:cubicBezTo>
                    <a:pt x="3058" y="3046"/>
                    <a:pt x="3041" y="3044"/>
                    <a:pt x="3011" y="3039"/>
                  </a:cubicBezTo>
                  <a:cubicBezTo>
                    <a:pt x="2979" y="3035"/>
                    <a:pt x="2933" y="3032"/>
                    <a:pt x="2874" y="3023"/>
                  </a:cubicBezTo>
                  <a:cubicBezTo>
                    <a:pt x="2757" y="3007"/>
                    <a:pt x="2587" y="2977"/>
                    <a:pt x="2383" y="2918"/>
                  </a:cubicBezTo>
                  <a:cubicBezTo>
                    <a:pt x="1977" y="2805"/>
                    <a:pt x="1429" y="2548"/>
                    <a:pt x="969" y="2089"/>
                  </a:cubicBezTo>
                  <a:cubicBezTo>
                    <a:pt x="510" y="1629"/>
                    <a:pt x="254" y="1081"/>
                    <a:pt x="140" y="675"/>
                  </a:cubicBezTo>
                  <a:cubicBezTo>
                    <a:pt x="81" y="471"/>
                    <a:pt x="51" y="301"/>
                    <a:pt x="35" y="183"/>
                  </a:cubicBezTo>
                  <a:cubicBezTo>
                    <a:pt x="25" y="125"/>
                    <a:pt x="23" y="79"/>
                    <a:pt x="18" y="47"/>
                  </a:cubicBezTo>
                  <a:cubicBezTo>
                    <a:pt x="15" y="16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5513250" y="3844425"/>
              <a:ext cx="62800" cy="78550"/>
            </a:xfrm>
            <a:custGeom>
              <a:avLst/>
              <a:gdLst/>
              <a:ahLst/>
              <a:cxnLst/>
              <a:rect l="l" t="t" r="r" b="b"/>
              <a:pathLst>
                <a:path w="2512" h="3142" extrusionOk="0">
                  <a:moveTo>
                    <a:pt x="2510" y="0"/>
                  </a:moveTo>
                  <a:cubicBezTo>
                    <a:pt x="2507" y="0"/>
                    <a:pt x="2494" y="6"/>
                    <a:pt x="2472" y="17"/>
                  </a:cubicBezTo>
                  <a:cubicBezTo>
                    <a:pt x="2439" y="35"/>
                    <a:pt x="2403" y="54"/>
                    <a:pt x="2365" y="73"/>
                  </a:cubicBezTo>
                  <a:cubicBezTo>
                    <a:pt x="2273" y="121"/>
                    <a:pt x="2143" y="200"/>
                    <a:pt x="1988" y="306"/>
                  </a:cubicBezTo>
                  <a:cubicBezTo>
                    <a:pt x="1678" y="516"/>
                    <a:pt x="1278" y="854"/>
                    <a:pt x="919" y="1302"/>
                  </a:cubicBezTo>
                  <a:cubicBezTo>
                    <a:pt x="561" y="1750"/>
                    <a:pt x="320" y="2216"/>
                    <a:pt x="184" y="2564"/>
                  </a:cubicBezTo>
                  <a:cubicBezTo>
                    <a:pt x="115" y="2739"/>
                    <a:pt x="67" y="2883"/>
                    <a:pt x="40" y="2984"/>
                  </a:cubicBezTo>
                  <a:cubicBezTo>
                    <a:pt x="30" y="3025"/>
                    <a:pt x="19" y="3063"/>
                    <a:pt x="10" y="3100"/>
                  </a:cubicBezTo>
                  <a:cubicBezTo>
                    <a:pt x="3" y="3127"/>
                    <a:pt x="0" y="3141"/>
                    <a:pt x="2" y="3141"/>
                  </a:cubicBezTo>
                  <a:cubicBezTo>
                    <a:pt x="2" y="3141"/>
                    <a:pt x="2" y="3141"/>
                    <a:pt x="2" y="3141"/>
                  </a:cubicBezTo>
                  <a:cubicBezTo>
                    <a:pt x="3" y="3141"/>
                    <a:pt x="9" y="3127"/>
                    <a:pt x="17" y="3103"/>
                  </a:cubicBezTo>
                  <a:cubicBezTo>
                    <a:pt x="30" y="3066"/>
                    <a:pt x="42" y="3029"/>
                    <a:pt x="56" y="2988"/>
                  </a:cubicBezTo>
                  <a:cubicBezTo>
                    <a:pt x="86" y="2889"/>
                    <a:pt x="139" y="2747"/>
                    <a:pt x="211" y="2575"/>
                  </a:cubicBezTo>
                  <a:cubicBezTo>
                    <a:pt x="354" y="2231"/>
                    <a:pt x="597" y="1773"/>
                    <a:pt x="952" y="1328"/>
                  </a:cubicBezTo>
                  <a:cubicBezTo>
                    <a:pt x="1307" y="883"/>
                    <a:pt x="1701" y="545"/>
                    <a:pt x="2005" y="330"/>
                  </a:cubicBezTo>
                  <a:cubicBezTo>
                    <a:pt x="2157" y="221"/>
                    <a:pt x="2283" y="139"/>
                    <a:pt x="2373" y="87"/>
                  </a:cubicBezTo>
                  <a:cubicBezTo>
                    <a:pt x="2410" y="65"/>
                    <a:pt x="2444" y="44"/>
                    <a:pt x="2476" y="24"/>
                  </a:cubicBezTo>
                  <a:cubicBezTo>
                    <a:pt x="2500" y="10"/>
                    <a:pt x="2511" y="1"/>
                    <a:pt x="2510" y="1"/>
                  </a:cubicBezTo>
                  <a:cubicBezTo>
                    <a:pt x="2510" y="0"/>
                    <a:pt x="2510" y="0"/>
                    <a:pt x="25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5489975" y="3807825"/>
              <a:ext cx="58350" cy="45575"/>
            </a:xfrm>
            <a:custGeom>
              <a:avLst/>
              <a:gdLst/>
              <a:ahLst/>
              <a:cxnLst/>
              <a:rect l="l" t="t" r="r" b="b"/>
              <a:pathLst>
                <a:path w="2334" h="1823" extrusionOk="0">
                  <a:moveTo>
                    <a:pt x="2331" y="1"/>
                  </a:moveTo>
                  <a:cubicBezTo>
                    <a:pt x="2322" y="1"/>
                    <a:pt x="2282" y="9"/>
                    <a:pt x="2216" y="26"/>
                  </a:cubicBezTo>
                  <a:cubicBezTo>
                    <a:pt x="2141" y="43"/>
                    <a:pt x="2035" y="76"/>
                    <a:pt x="1905" y="124"/>
                  </a:cubicBezTo>
                  <a:cubicBezTo>
                    <a:pt x="1648" y="220"/>
                    <a:pt x="1306" y="399"/>
                    <a:pt x="983" y="669"/>
                  </a:cubicBezTo>
                  <a:cubicBezTo>
                    <a:pt x="659" y="939"/>
                    <a:pt x="415" y="1234"/>
                    <a:pt x="251" y="1453"/>
                  </a:cubicBezTo>
                  <a:cubicBezTo>
                    <a:pt x="169" y="1564"/>
                    <a:pt x="105" y="1655"/>
                    <a:pt x="64" y="1719"/>
                  </a:cubicBezTo>
                  <a:cubicBezTo>
                    <a:pt x="22" y="1784"/>
                    <a:pt x="0" y="1821"/>
                    <a:pt x="3" y="1823"/>
                  </a:cubicBezTo>
                  <a:cubicBezTo>
                    <a:pt x="3" y="1823"/>
                    <a:pt x="3" y="1823"/>
                    <a:pt x="3" y="1823"/>
                  </a:cubicBezTo>
                  <a:cubicBezTo>
                    <a:pt x="6" y="1823"/>
                    <a:pt x="32" y="1789"/>
                    <a:pt x="77" y="1729"/>
                  </a:cubicBezTo>
                  <a:cubicBezTo>
                    <a:pt x="123" y="1667"/>
                    <a:pt x="189" y="1579"/>
                    <a:pt x="274" y="1472"/>
                  </a:cubicBezTo>
                  <a:cubicBezTo>
                    <a:pt x="443" y="1257"/>
                    <a:pt x="689" y="968"/>
                    <a:pt x="1009" y="701"/>
                  </a:cubicBezTo>
                  <a:cubicBezTo>
                    <a:pt x="1329" y="434"/>
                    <a:pt x="1664" y="254"/>
                    <a:pt x="1917" y="151"/>
                  </a:cubicBezTo>
                  <a:cubicBezTo>
                    <a:pt x="2043" y="101"/>
                    <a:pt x="2147" y="63"/>
                    <a:pt x="2221" y="41"/>
                  </a:cubicBezTo>
                  <a:cubicBezTo>
                    <a:pt x="2293" y="18"/>
                    <a:pt x="2333" y="4"/>
                    <a:pt x="2333" y="1"/>
                  </a:cubicBezTo>
                  <a:cubicBezTo>
                    <a:pt x="2333" y="1"/>
                    <a:pt x="2333" y="1"/>
                    <a:pt x="23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8"/>
            <p:cNvSpPr/>
            <p:nvPr/>
          </p:nvSpPr>
          <p:spPr>
            <a:xfrm>
              <a:off x="5239900" y="4628375"/>
              <a:ext cx="131750" cy="80175"/>
            </a:xfrm>
            <a:custGeom>
              <a:avLst/>
              <a:gdLst/>
              <a:ahLst/>
              <a:cxnLst/>
              <a:rect l="l" t="t" r="r" b="b"/>
              <a:pathLst>
                <a:path w="5270" h="3207" extrusionOk="0">
                  <a:moveTo>
                    <a:pt x="2729" y="1"/>
                  </a:moveTo>
                  <a:cubicBezTo>
                    <a:pt x="2124" y="1"/>
                    <a:pt x="1523" y="115"/>
                    <a:pt x="987" y="392"/>
                  </a:cubicBezTo>
                  <a:cubicBezTo>
                    <a:pt x="188" y="804"/>
                    <a:pt x="91" y="1620"/>
                    <a:pt x="91" y="1620"/>
                  </a:cubicBezTo>
                  <a:cubicBezTo>
                    <a:pt x="1" y="1994"/>
                    <a:pt x="8" y="2408"/>
                    <a:pt x="202" y="2741"/>
                  </a:cubicBezTo>
                  <a:cubicBezTo>
                    <a:pt x="362" y="3012"/>
                    <a:pt x="668" y="3206"/>
                    <a:pt x="976" y="3206"/>
                  </a:cubicBezTo>
                  <a:cubicBezTo>
                    <a:pt x="1044" y="3206"/>
                    <a:pt x="1113" y="3197"/>
                    <a:pt x="1180" y="3176"/>
                  </a:cubicBezTo>
                  <a:cubicBezTo>
                    <a:pt x="1557" y="3060"/>
                    <a:pt x="1766" y="2666"/>
                    <a:pt x="2080" y="2429"/>
                  </a:cubicBezTo>
                  <a:cubicBezTo>
                    <a:pt x="2421" y="2172"/>
                    <a:pt x="2845" y="2121"/>
                    <a:pt x="3281" y="2121"/>
                  </a:cubicBezTo>
                  <a:cubicBezTo>
                    <a:pt x="3550" y="2121"/>
                    <a:pt x="3824" y="2140"/>
                    <a:pt x="4087" y="2143"/>
                  </a:cubicBezTo>
                  <a:cubicBezTo>
                    <a:pt x="4101" y="2143"/>
                    <a:pt x="4116" y="2143"/>
                    <a:pt x="4130" y="2143"/>
                  </a:cubicBezTo>
                  <a:cubicBezTo>
                    <a:pt x="4403" y="2143"/>
                    <a:pt x="4691" y="2109"/>
                    <a:pt x="4900" y="1937"/>
                  </a:cubicBezTo>
                  <a:cubicBezTo>
                    <a:pt x="5269" y="1631"/>
                    <a:pt x="5209" y="1005"/>
                    <a:pt x="4887" y="650"/>
                  </a:cubicBezTo>
                  <a:cubicBezTo>
                    <a:pt x="4565" y="295"/>
                    <a:pt x="4070" y="152"/>
                    <a:pt x="3597" y="75"/>
                  </a:cubicBezTo>
                  <a:cubicBezTo>
                    <a:pt x="3311" y="27"/>
                    <a:pt x="3019" y="1"/>
                    <a:pt x="2729" y="1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8"/>
            <p:cNvSpPr/>
            <p:nvPr/>
          </p:nvSpPr>
          <p:spPr>
            <a:xfrm>
              <a:off x="5207575" y="4370375"/>
              <a:ext cx="97275" cy="191075"/>
            </a:xfrm>
            <a:custGeom>
              <a:avLst/>
              <a:gdLst/>
              <a:ahLst/>
              <a:cxnLst/>
              <a:rect l="l" t="t" r="r" b="b"/>
              <a:pathLst>
                <a:path w="3891" h="7643" extrusionOk="0">
                  <a:moveTo>
                    <a:pt x="2194" y="0"/>
                  </a:moveTo>
                  <a:cubicBezTo>
                    <a:pt x="2114" y="0"/>
                    <a:pt x="2033" y="10"/>
                    <a:pt x="1954" y="31"/>
                  </a:cubicBezTo>
                  <a:cubicBezTo>
                    <a:pt x="1478" y="157"/>
                    <a:pt x="1183" y="623"/>
                    <a:pt x="969" y="1066"/>
                  </a:cubicBezTo>
                  <a:cubicBezTo>
                    <a:pt x="341" y="2369"/>
                    <a:pt x="8" y="3813"/>
                    <a:pt x="3" y="5260"/>
                  </a:cubicBezTo>
                  <a:cubicBezTo>
                    <a:pt x="1" y="5935"/>
                    <a:pt x="81" y="6643"/>
                    <a:pt x="462" y="7201"/>
                  </a:cubicBezTo>
                  <a:cubicBezTo>
                    <a:pt x="684" y="7519"/>
                    <a:pt x="1003" y="7643"/>
                    <a:pt x="1326" y="7643"/>
                  </a:cubicBezTo>
                  <a:cubicBezTo>
                    <a:pt x="1706" y="7643"/>
                    <a:pt x="2091" y="7470"/>
                    <a:pt x="2327" y="7242"/>
                  </a:cubicBezTo>
                  <a:cubicBezTo>
                    <a:pt x="2765" y="6818"/>
                    <a:pt x="2950" y="6205"/>
                    <a:pt x="3119" y="5620"/>
                  </a:cubicBezTo>
                  <a:cubicBezTo>
                    <a:pt x="3503" y="4283"/>
                    <a:pt x="3890" y="2882"/>
                    <a:pt x="3605" y="1521"/>
                  </a:cubicBezTo>
                  <a:cubicBezTo>
                    <a:pt x="3519" y="1114"/>
                    <a:pt x="3367" y="708"/>
                    <a:pt x="3081" y="407"/>
                  </a:cubicBezTo>
                  <a:cubicBezTo>
                    <a:pt x="2852" y="164"/>
                    <a:pt x="2523" y="0"/>
                    <a:pt x="2194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5042275" y="4426150"/>
              <a:ext cx="158975" cy="157925"/>
            </a:xfrm>
            <a:custGeom>
              <a:avLst/>
              <a:gdLst/>
              <a:ahLst/>
              <a:cxnLst/>
              <a:rect l="l" t="t" r="r" b="b"/>
              <a:pathLst>
                <a:path w="6359" h="6317" extrusionOk="0">
                  <a:moveTo>
                    <a:pt x="1348" y="0"/>
                  </a:moveTo>
                  <a:cubicBezTo>
                    <a:pt x="1295" y="0"/>
                    <a:pt x="1242" y="3"/>
                    <a:pt x="1189" y="8"/>
                  </a:cubicBezTo>
                  <a:cubicBezTo>
                    <a:pt x="813" y="43"/>
                    <a:pt x="435" y="235"/>
                    <a:pt x="260" y="570"/>
                  </a:cubicBezTo>
                  <a:cubicBezTo>
                    <a:pt x="0" y="1064"/>
                    <a:pt x="249" y="1664"/>
                    <a:pt x="517" y="2153"/>
                  </a:cubicBezTo>
                  <a:cubicBezTo>
                    <a:pt x="991" y="3014"/>
                    <a:pt x="1533" y="3838"/>
                    <a:pt x="2135" y="4615"/>
                  </a:cubicBezTo>
                  <a:cubicBezTo>
                    <a:pt x="2620" y="5240"/>
                    <a:pt x="3175" y="5857"/>
                    <a:pt x="3914" y="6139"/>
                  </a:cubicBezTo>
                  <a:cubicBezTo>
                    <a:pt x="4213" y="6253"/>
                    <a:pt x="4517" y="6316"/>
                    <a:pt x="4799" y="6316"/>
                  </a:cubicBezTo>
                  <a:cubicBezTo>
                    <a:pt x="5194" y="6316"/>
                    <a:pt x="5546" y="6193"/>
                    <a:pt x="5779" y="5915"/>
                  </a:cubicBezTo>
                  <a:lnTo>
                    <a:pt x="5779" y="5915"/>
                  </a:lnTo>
                  <a:lnTo>
                    <a:pt x="5740" y="5964"/>
                  </a:lnTo>
                  <a:cubicBezTo>
                    <a:pt x="5758" y="5943"/>
                    <a:pt x="5776" y="5921"/>
                    <a:pt x="5793" y="5899"/>
                  </a:cubicBezTo>
                  <a:lnTo>
                    <a:pt x="5793" y="5899"/>
                  </a:lnTo>
                  <a:cubicBezTo>
                    <a:pt x="5799" y="5891"/>
                    <a:pt x="5805" y="5884"/>
                    <a:pt x="5811" y="5876"/>
                  </a:cubicBezTo>
                  <a:lnTo>
                    <a:pt x="5811" y="5876"/>
                  </a:lnTo>
                  <a:lnTo>
                    <a:pt x="5801" y="5888"/>
                  </a:lnTo>
                  <a:lnTo>
                    <a:pt x="5801" y="5888"/>
                  </a:lnTo>
                  <a:cubicBezTo>
                    <a:pt x="6275" y="5266"/>
                    <a:pt x="6359" y="4395"/>
                    <a:pt x="6133" y="3643"/>
                  </a:cubicBezTo>
                  <a:cubicBezTo>
                    <a:pt x="5898" y="2859"/>
                    <a:pt x="5368" y="2193"/>
                    <a:pt x="4758" y="1648"/>
                  </a:cubicBezTo>
                  <a:cubicBezTo>
                    <a:pt x="4042" y="1011"/>
                    <a:pt x="3200" y="514"/>
                    <a:pt x="2296" y="196"/>
                  </a:cubicBezTo>
                  <a:cubicBezTo>
                    <a:pt x="1991" y="88"/>
                    <a:pt x="1670" y="0"/>
                    <a:pt x="1348" y="0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5218000" y="4652450"/>
              <a:ext cx="90875" cy="159425"/>
            </a:xfrm>
            <a:custGeom>
              <a:avLst/>
              <a:gdLst/>
              <a:ahLst/>
              <a:cxnLst/>
              <a:rect l="l" t="t" r="r" b="b"/>
              <a:pathLst>
                <a:path w="3635" h="6377" extrusionOk="0">
                  <a:moveTo>
                    <a:pt x="3519" y="1"/>
                  </a:moveTo>
                  <a:cubicBezTo>
                    <a:pt x="3468" y="1"/>
                    <a:pt x="3399" y="2"/>
                    <a:pt x="3315" y="4"/>
                  </a:cubicBezTo>
                  <a:cubicBezTo>
                    <a:pt x="3111" y="17"/>
                    <a:pt x="2811" y="69"/>
                    <a:pt x="2472" y="223"/>
                  </a:cubicBezTo>
                  <a:cubicBezTo>
                    <a:pt x="2132" y="374"/>
                    <a:pt x="1768" y="648"/>
                    <a:pt x="1458" y="1029"/>
                  </a:cubicBezTo>
                  <a:cubicBezTo>
                    <a:pt x="1146" y="1408"/>
                    <a:pt x="883" y="1883"/>
                    <a:pt x="671" y="2403"/>
                  </a:cubicBezTo>
                  <a:cubicBezTo>
                    <a:pt x="465" y="2926"/>
                    <a:pt x="311" y="3438"/>
                    <a:pt x="216" y="3916"/>
                  </a:cubicBezTo>
                  <a:cubicBezTo>
                    <a:pt x="120" y="4392"/>
                    <a:pt x="76" y="4828"/>
                    <a:pt x="48" y="5193"/>
                  </a:cubicBezTo>
                  <a:cubicBezTo>
                    <a:pt x="20" y="5558"/>
                    <a:pt x="10" y="5853"/>
                    <a:pt x="5" y="6057"/>
                  </a:cubicBezTo>
                  <a:cubicBezTo>
                    <a:pt x="1" y="6262"/>
                    <a:pt x="3" y="6375"/>
                    <a:pt x="11" y="6376"/>
                  </a:cubicBezTo>
                  <a:cubicBezTo>
                    <a:pt x="21" y="6376"/>
                    <a:pt x="36" y="6264"/>
                    <a:pt x="56" y="6061"/>
                  </a:cubicBezTo>
                  <a:cubicBezTo>
                    <a:pt x="78" y="5831"/>
                    <a:pt x="106" y="5543"/>
                    <a:pt x="139" y="5201"/>
                  </a:cubicBezTo>
                  <a:cubicBezTo>
                    <a:pt x="179" y="4839"/>
                    <a:pt x="232" y="4409"/>
                    <a:pt x="333" y="3940"/>
                  </a:cubicBezTo>
                  <a:cubicBezTo>
                    <a:pt x="433" y="3472"/>
                    <a:pt x="589" y="2966"/>
                    <a:pt x="791" y="2451"/>
                  </a:cubicBezTo>
                  <a:cubicBezTo>
                    <a:pt x="1000" y="1941"/>
                    <a:pt x="1254" y="1476"/>
                    <a:pt x="1551" y="1105"/>
                  </a:cubicBezTo>
                  <a:cubicBezTo>
                    <a:pt x="1846" y="732"/>
                    <a:pt x="2189" y="461"/>
                    <a:pt x="2512" y="306"/>
                  </a:cubicBezTo>
                  <a:cubicBezTo>
                    <a:pt x="2833" y="147"/>
                    <a:pt x="3121" y="82"/>
                    <a:pt x="3321" y="54"/>
                  </a:cubicBezTo>
                  <a:cubicBezTo>
                    <a:pt x="3522" y="34"/>
                    <a:pt x="3635" y="18"/>
                    <a:pt x="3635" y="8"/>
                  </a:cubicBezTo>
                  <a:cubicBezTo>
                    <a:pt x="3635" y="3"/>
                    <a:pt x="3595" y="1"/>
                    <a:pt x="3519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5217925" y="4440025"/>
              <a:ext cx="42200" cy="355300"/>
            </a:xfrm>
            <a:custGeom>
              <a:avLst/>
              <a:gdLst/>
              <a:ahLst/>
              <a:cxnLst/>
              <a:rect l="l" t="t" r="r" b="b"/>
              <a:pathLst>
                <a:path w="1688" h="14212" extrusionOk="0">
                  <a:moveTo>
                    <a:pt x="1683" y="0"/>
                  </a:moveTo>
                  <a:cubicBezTo>
                    <a:pt x="1679" y="0"/>
                    <a:pt x="1662" y="47"/>
                    <a:pt x="1632" y="137"/>
                  </a:cubicBezTo>
                  <a:cubicBezTo>
                    <a:pt x="1601" y="243"/>
                    <a:pt x="1561" y="375"/>
                    <a:pt x="1511" y="538"/>
                  </a:cubicBezTo>
                  <a:cubicBezTo>
                    <a:pt x="1458" y="712"/>
                    <a:pt x="1402" y="927"/>
                    <a:pt x="1339" y="1177"/>
                  </a:cubicBezTo>
                  <a:cubicBezTo>
                    <a:pt x="1273" y="1427"/>
                    <a:pt x="1204" y="1713"/>
                    <a:pt x="1136" y="2031"/>
                  </a:cubicBezTo>
                  <a:cubicBezTo>
                    <a:pt x="851" y="3299"/>
                    <a:pt x="548" y="5071"/>
                    <a:pt x="330" y="7044"/>
                  </a:cubicBezTo>
                  <a:cubicBezTo>
                    <a:pt x="114" y="9014"/>
                    <a:pt x="17" y="10809"/>
                    <a:pt x="8" y="12110"/>
                  </a:cubicBezTo>
                  <a:cubicBezTo>
                    <a:pt x="0" y="12759"/>
                    <a:pt x="14" y="13285"/>
                    <a:pt x="31" y="13648"/>
                  </a:cubicBezTo>
                  <a:cubicBezTo>
                    <a:pt x="41" y="13818"/>
                    <a:pt x="49" y="13956"/>
                    <a:pt x="56" y="14066"/>
                  </a:cubicBezTo>
                  <a:cubicBezTo>
                    <a:pt x="63" y="14161"/>
                    <a:pt x="69" y="14211"/>
                    <a:pt x="74" y="14211"/>
                  </a:cubicBezTo>
                  <a:cubicBezTo>
                    <a:pt x="78" y="14211"/>
                    <a:pt x="82" y="14161"/>
                    <a:pt x="82" y="14065"/>
                  </a:cubicBezTo>
                  <a:cubicBezTo>
                    <a:pt x="82" y="13955"/>
                    <a:pt x="82" y="13817"/>
                    <a:pt x="82" y="13647"/>
                  </a:cubicBezTo>
                  <a:cubicBezTo>
                    <a:pt x="80" y="13284"/>
                    <a:pt x="81" y="12759"/>
                    <a:pt x="100" y="12111"/>
                  </a:cubicBezTo>
                  <a:cubicBezTo>
                    <a:pt x="132" y="10815"/>
                    <a:pt x="244" y="9419"/>
                    <a:pt x="459" y="7452"/>
                  </a:cubicBezTo>
                  <a:cubicBezTo>
                    <a:pt x="663" y="5602"/>
                    <a:pt x="937" y="3450"/>
                    <a:pt x="1226" y="2050"/>
                  </a:cubicBezTo>
                  <a:cubicBezTo>
                    <a:pt x="1288" y="1731"/>
                    <a:pt x="1351" y="1445"/>
                    <a:pt x="1410" y="1195"/>
                  </a:cubicBezTo>
                  <a:cubicBezTo>
                    <a:pt x="1466" y="943"/>
                    <a:pt x="1514" y="727"/>
                    <a:pt x="1560" y="551"/>
                  </a:cubicBezTo>
                  <a:cubicBezTo>
                    <a:pt x="1600" y="386"/>
                    <a:pt x="1632" y="252"/>
                    <a:pt x="1658" y="144"/>
                  </a:cubicBezTo>
                  <a:cubicBezTo>
                    <a:pt x="1679" y="51"/>
                    <a:pt x="1687" y="2"/>
                    <a:pt x="1683" y="0"/>
                  </a:cubicBezTo>
                  <a:cubicBezTo>
                    <a:pt x="1683" y="0"/>
                    <a:pt x="1683" y="0"/>
                    <a:pt x="1683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5103700" y="4466475"/>
              <a:ext cx="116525" cy="242300"/>
            </a:xfrm>
            <a:custGeom>
              <a:avLst/>
              <a:gdLst/>
              <a:ahLst/>
              <a:cxnLst/>
              <a:rect l="l" t="t" r="r" b="b"/>
              <a:pathLst>
                <a:path w="4661" h="9692" extrusionOk="0">
                  <a:moveTo>
                    <a:pt x="23" y="1"/>
                  </a:moveTo>
                  <a:cubicBezTo>
                    <a:pt x="22" y="1"/>
                    <a:pt x="21" y="1"/>
                    <a:pt x="21" y="1"/>
                  </a:cubicBezTo>
                  <a:cubicBezTo>
                    <a:pt x="0" y="29"/>
                    <a:pt x="543" y="349"/>
                    <a:pt x="1226" y="1076"/>
                  </a:cubicBezTo>
                  <a:cubicBezTo>
                    <a:pt x="1907" y="1802"/>
                    <a:pt x="2697" y="2954"/>
                    <a:pt x="3290" y="4360"/>
                  </a:cubicBezTo>
                  <a:cubicBezTo>
                    <a:pt x="3620" y="5123"/>
                    <a:pt x="3852" y="5803"/>
                    <a:pt x="4015" y="6381"/>
                  </a:cubicBezTo>
                  <a:cubicBezTo>
                    <a:pt x="4204" y="7014"/>
                    <a:pt x="4329" y="7597"/>
                    <a:pt x="4424" y="8087"/>
                  </a:cubicBezTo>
                  <a:cubicBezTo>
                    <a:pt x="4514" y="8579"/>
                    <a:pt x="4567" y="8980"/>
                    <a:pt x="4598" y="9259"/>
                  </a:cubicBezTo>
                  <a:cubicBezTo>
                    <a:pt x="4624" y="9538"/>
                    <a:pt x="4643" y="9691"/>
                    <a:pt x="4651" y="9691"/>
                  </a:cubicBezTo>
                  <a:cubicBezTo>
                    <a:pt x="4660" y="9691"/>
                    <a:pt x="4659" y="9536"/>
                    <a:pt x="4649" y="9255"/>
                  </a:cubicBezTo>
                  <a:cubicBezTo>
                    <a:pt x="4632" y="8974"/>
                    <a:pt x="4594" y="8568"/>
                    <a:pt x="4515" y="8072"/>
                  </a:cubicBezTo>
                  <a:cubicBezTo>
                    <a:pt x="4431" y="7576"/>
                    <a:pt x="4314" y="6987"/>
                    <a:pt x="4130" y="6348"/>
                  </a:cubicBezTo>
                  <a:cubicBezTo>
                    <a:pt x="4051" y="6055"/>
                    <a:pt x="3863" y="5355"/>
                    <a:pt x="3409" y="4308"/>
                  </a:cubicBezTo>
                  <a:cubicBezTo>
                    <a:pt x="2812" y="2890"/>
                    <a:pt x="1999" y="1731"/>
                    <a:pt x="1293" y="1012"/>
                  </a:cubicBezTo>
                  <a:cubicBezTo>
                    <a:pt x="1127" y="822"/>
                    <a:pt x="942" y="685"/>
                    <a:pt x="795" y="549"/>
                  </a:cubicBezTo>
                  <a:cubicBezTo>
                    <a:pt x="718" y="485"/>
                    <a:pt x="651" y="421"/>
                    <a:pt x="582" y="370"/>
                  </a:cubicBezTo>
                  <a:cubicBezTo>
                    <a:pt x="513" y="322"/>
                    <a:pt x="448" y="278"/>
                    <a:pt x="389" y="237"/>
                  </a:cubicBezTo>
                  <a:cubicBezTo>
                    <a:pt x="167" y="84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5136325" y="4861400"/>
              <a:ext cx="170000" cy="118850"/>
            </a:xfrm>
            <a:custGeom>
              <a:avLst/>
              <a:gdLst/>
              <a:ahLst/>
              <a:cxnLst/>
              <a:rect l="l" t="t" r="r" b="b"/>
              <a:pathLst>
                <a:path w="6800" h="4754" extrusionOk="0">
                  <a:moveTo>
                    <a:pt x="1" y="1"/>
                  </a:moveTo>
                  <a:lnTo>
                    <a:pt x="347" y="4753"/>
                  </a:lnTo>
                  <a:lnTo>
                    <a:pt x="6453" y="4753"/>
                  </a:lnTo>
                  <a:lnTo>
                    <a:pt x="6800" y="1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5121575" y="4814600"/>
              <a:ext cx="202950" cy="46825"/>
            </a:xfrm>
            <a:custGeom>
              <a:avLst/>
              <a:gdLst/>
              <a:ahLst/>
              <a:cxnLst/>
              <a:rect l="l" t="t" r="r" b="b"/>
              <a:pathLst>
                <a:path w="8118" h="1873" extrusionOk="0">
                  <a:moveTo>
                    <a:pt x="0" y="0"/>
                  </a:moveTo>
                  <a:lnTo>
                    <a:pt x="0" y="1873"/>
                  </a:lnTo>
                  <a:lnTo>
                    <a:pt x="8118" y="1873"/>
                  </a:lnTo>
                  <a:lnTo>
                    <a:pt x="8118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5121575" y="4975675"/>
              <a:ext cx="199625" cy="13000"/>
            </a:xfrm>
            <a:custGeom>
              <a:avLst/>
              <a:gdLst/>
              <a:ahLst/>
              <a:cxnLst/>
              <a:rect l="l" t="t" r="r" b="b"/>
              <a:pathLst>
                <a:path w="7985" h="520" extrusionOk="0">
                  <a:moveTo>
                    <a:pt x="0" y="1"/>
                  </a:moveTo>
                  <a:lnTo>
                    <a:pt x="0" y="519"/>
                  </a:lnTo>
                  <a:lnTo>
                    <a:pt x="7984" y="519"/>
                  </a:lnTo>
                  <a:lnTo>
                    <a:pt x="7984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8"/>
            <p:cNvSpPr/>
            <p:nvPr/>
          </p:nvSpPr>
          <p:spPr>
            <a:xfrm>
              <a:off x="5131100" y="4988650"/>
              <a:ext cx="182825" cy="22875"/>
            </a:xfrm>
            <a:custGeom>
              <a:avLst/>
              <a:gdLst/>
              <a:ahLst/>
              <a:cxnLst/>
              <a:rect l="l" t="t" r="r" b="b"/>
              <a:pathLst>
                <a:path w="7313" h="915" extrusionOk="0">
                  <a:moveTo>
                    <a:pt x="1" y="0"/>
                  </a:moveTo>
                  <a:lnTo>
                    <a:pt x="375" y="915"/>
                  </a:lnTo>
                  <a:lnTo>
                    <a:pt x="6876" y="91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8"/>
            <p:cNvSpPr/>
            <p:nvPr/>
          </p:nvSpPr>
          <p:spPr>
            <a:xfrm>
              <a:off x="5138850" y="4883550"/>
              <a:ext cx="164675" cy="33450"/>
            </a:xfrm>
            <a:custGeom>
              <a:avLst/>
              <a:gdLst/>
              <a:ahLst/>
              <a:cxnLst/>
              <a:rect l="l" t="t" r="r" b="b"/>
              <a:pathLst>
                <a:path w="6587" h="1338" extrusionOk="0">
                  <a:moveTo>
                    <a:pt x="3346" y="0"/>
                  </a:moveTo>
                  <a:lnTo>
                    <a:pt x="3317" y="37"/>
                  </a:lnTo>
                  <a:cubicBezTo>
                    <a:pt x="3300" y="60"/>
                    <a:pt x="3280" y="83"/>
                    <a:pt x="3261" y="108"/>
                  </a:cubicBezTo>
                  <a:cubicBezTo>
                    <a:pt x="2956" y="491"/>
                    <a:pt x="2661" y="862"/>
                    <a:pt x="2381" y="1215"/>
                  </a:cubicBezTo>
                  <a:lnTo>
                    <a:pt x="2381" y="1215"/>
                  </a:lnTo>
                  <a:cubicBezTo>
                    <a:pt x="2079" y="794"/>
                    <a:pt x="1797" y="400"/>
                    <a:pt x="1541" y="42"/>
                  </a:cubicBezTo>
                  <a:lnTo>
                    <a:pt x="1517" y="9"/>
                  </a:lnTo>
                  <a:lnTo>
                    <a:pt x="1490" y="40"/>
                  </a:lnTo>
                  <a:cubicBezTo>
                    <a:pt x="1082" y="519"/>
                    <a:pt x="735" y="926"/>
                    <a:pt x="466" y="1241"/>
                  </a:cubicBezTo>
                  <a:lnTo>
                    <a:pt x="466" y="1241"/>
                  </a:lnTo>
                  <a:cubicBezTo>
                    <a:pt x="326" y="1021"/>
                    <a:pt x="215" y="846"/>
                    <a:pt x="133" y="717"/>
                  </a:cubicBezTo>
                  <a:cubicBezTo>
                    <a:pt x="94" y="660"/>
                    <a:pt x="63" y="612"/>
                    <a:pt x="38" y="575"/>
                  </a:cubicBezTo>
                  <a:cubicBezTo>
                    <a:pt x="17" y="543"/>
                    <a:pt x="5" y="528"/>
                    <a:pt x="3" y="528"/>
                  </a:cubicBezTo>
                  <a:cubicBezTo>
                    <a:pt x="3" y="528"/>
                    <a:pt x="3" y="528"/>
                    <a:pt x="3" y="528"/>
                  </a:cubicBezTo>
                  <a:cubicBezTo>
                    <a:pt x="1" y="529"/>
                    <a:pt x="10" y="547"/>
                    <a:pt x="29" y="581"/>
                  </a:cubicBezTo>
                  <a:cubicBezTo>
                    <a:pt x="51" y="619"/>
                    <a:pt x="80" y="668"/>
                    <a:pt x="114" y="729"/>
                  </a:cubicBezTo>
                  <a:cubicBezTo>
                    <a:pt x="195" y="865"/>
                    <a:pt x="306" y="1052"/>
                    <a:pt x="445" y="1286"/>
                  </a:cubicBezTo>
                  <a:lnTo>
                    <a:pt x="460" y="1311"/>
                  </a:lnTo>
                  <a:lnTo>
                    <a:pt x="479" y="1289"/>
                  </a:lnTo>
                  <a:cubicBezTo>
                    <a:pt x="750" y="981"/>
                    <a:pt x="1100" y="582"/>
                    <a:pt x="1512" y="112"/>
                  </a:cubicBezTo>
                  <a:lnTo>
                    <a:pt x="1512" y="112"/>
                  </a:lnTo>
                  <a:cubicBezTo>
                    <a:pt x="1768" y="473"/>
                    <a:pt x="2049" y="872"/>
                    <a:pt x="2350" y="1297"/>
                  </a:cubicBezTo>
                  <a:lnTo>
                    <a:pt x="2378" y="1337"/>
                  </a:lnTo>
                  <a:lnTo>
                    <a:pt x="2408" y="1299"/>
                  </a:lnTo>
                  <a:cubicBezTo>
                    <a:pt x="2698" y="935"/>
                    <a:pt x="3004" y="551"/>
                    <a:pt x="3321" y="155"/>
                  </a:cubicBezTo>
                  <a:cubicBezTo>
                    <a:pt x="3330" y="143"/>
                    <a:pt x="3339" y="132"/>
                    <a:pt x="3348" y="121"/>
                  </a:cubicBezTo>
                  <a:lnTo>
                    <a:pt x="3348" y="121"/>
                  </a:lnTo>
                  <a:cubicBezTo>
                    <a:pt x="3695" y="534"/>
                    <a:pt x="4029" y="932"/>
                    <a:pt x="4338" y="1299"/>
                  </a:cubicBezTo>
                  <a:lnTo>
                    <a:pt x="4368" y="1335"/>
                  </a:lnTo>
                  <a:lnTo>
                    <a:pt x="4395" y="1297"/>
                  </a:lnTo>
                  <a:cubicBezTo>
                    <a:pt x="4696" y="871"/>
                    <a:pt x="4977" y="473"/>
                    <a:pt x="5230" y="114"/>
                  </a:cubicBezTo>
                  <a:lnTo>
                    <a:pt x="5230" y="114"/>
                  </a:lnTo>
                  <a:cubicBezTo>
                    <a:pt x="5571" y="585"/>
                    <a:pt x="5861" y="986"/>
                    <a:pt x="6079" y="1287"/>
                  </a:cubicBezTo>
                  <a:lnTo>
                    <a:pt x="6095" y="1308"/>
                  </a:lnTo>
                  <a:lnTo>
                    <a:pt x="6110" y="1288"/>
                  </a:lnTo>
                  <a:cubicBezTo>
                    <a:pt x="6260" y="1096"/>
                    <a:pt x="6379" y="944"/>
                    <a:pt x="6466" y="833"/>
                  </a:cubicBezTo>
                  <a:cubicBezTo>
                    <a:pt x="6502" y="784"/>
                    <a:pt x="6533" y="744"/>
                    <a:pt x="6556" y="712"/>
                  </a:cubicBezTo>
                  <a:cubicBezTo>
                    <a:pt x="6577" y="684"/>
                    <a:pt x="6587" y="669"/>
                    <a:pt x="6585" y="668"/>
                  </a:cubicBezTo>
                  <a:cubicBezTo>
                    <a:pt x="6585" y="668"/>
                    <a:pt x="6585" y="668"/>
                    <a:pt x="6585" y="668"/>
                  </a:cubicBezTo>
                  <a:cubicBezTo>
                    <a:pt x="6583" y="668"/>
                    <a:pt x="6570" y="680"/>
                    <a:pt x="6549" y="705"/>
                  </a:cubicBezTo>
                  <a:cubicBezTo>
                    <a:pt x="6522" y="735"/>
                    <a:pt x="6490" y="773"/>
                    <a:pt x="6450" y="820"/>
                  </a:cubicBezTo>
                  <a:cubicBezTo>
                    <a:pt x="6362" y="925"/>
                    <a:pt x="6244" y="1066"/>
                    <a:pt x="6096" y="1244"/>
                  </a:cubicBezTo>
                  <a:lnTo>
                    <a:pt x="6096" y="1244"/>
                  </a:lnTo>
                  <a:cubicBezTo>
                    <a:pt x="5879" y="934"/>
                    <a:pt x="5592" y="524"/>
                    <a:pt x="5255" y="43"/>
                  </a:cubicBezTo>
                  <a:lnTo>
                    <a:pt x="5230" y="7"/>
                  </a:lnTo>
                  <a:lnTo>
                    <a:pt x="5205" y="43"/>
                  </a:lnTo>
                  <a:cubicBezTo>
                    <a:pt x="4951" y="398"/>
                    <a:pt x="4667" y="793"/>
                    <a:pt x="4364" y="1217"/>
                  </a:cubicBezTo>
                  <a:lnTo>
                    <a:pt x="4364" y="1217"/>
                  </a:lnTo>
                  <a:cubicBezTo>
                    <a:pt x="4055" y="848"/>
                    <a:pt x="3721" y="450"/>
                    <a:pt x="3376" y="36"/>
                  </a:cubicBezTo>
                  <a:lnTo>
                    <a:pt x="334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5137600" y="4859675"/>
              <a:ext cx="170850" cy="1925"/>
            </a:xfrm>
            <a:custGeom>
              <a:avLst/>
              <a:gdLst/>
              <a:ahLst/>
              <a:cxnLst/>
              <a:rect l="l" t="t" r="r" b="b"/>
              <a:pathLst>
                <a:path w="6834" h="77" extrusionOk="0">
                  <a:moveTo>
                    <a:pt x="3417" y="1"/>
                  </a:moveTo>
                  <a:cubicBezTo>
                    <a:pt x="1530" y="1"/>
                    <a:pt x="0" y="18"/>
                    <a:pt x="0" y="39"/>
                  </a:cubicBezTo>
                  <a:cubicBezTo>
                    <a:pt x="0" y="59"/>
                    <a:pt x="1530" y="77"/>
                    <a:pt x="3417" y="77"/>
                  </a:cubicBezTo>
                  <a:cubicBezTo>
                    <a:pt x="5304" y="77"/>
                    <a:pt x="6833" y="59"/>
                    <a:pt x="6833" y="39"/>
                  </a:cubicBezTo>
                  <a:cubicBezTo>
                    <a:pt x="6833" y="18"/>
                    <a:pt x="5304" y="1"/>
                    <a:pt x="34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5130475" y="4989000"/>
              <a:ext cx="185675" cy="1925"/>
            </a:xfrm>
            <a:custGeom>
              <a:avLst/>
              <a:gdLst/>
              <a:ahLst/>
              <a:cxnLst/>
              <a:rect l="l" t="t" r="r" b="b"/>
              <a:pathLst>
                <a:path w="7427" h="77" extrusionOk="0">
                  <a:moveTo>
                    <a:pt x="3714" y="0"/>
                  </a:moveTo>
                  <a:cubicBezTo>
                    <a:pt x="1663" y="0"/>
                    <a:pt x="1" y="17"/>
                    <a:pt x="1" y="38"/>
                  </a:cubicBezTo>
                  <a:cubicBezTo>
                    <a:pt x="1" y="59"/>
                    <a:pt x="1663" y="76"/>
                    <a:pt x="3714" y="76"/>
                  </a:cubicBezTo>
                  <a:cubicBezTo>
                    <a:pt x="5764" y="76"/>
                    <a:pt x="7427" y="59"/>
                    <a:pt x="7427" y="38"/>
                  </a:cubicBezTo>
                  <a:cubicBezTo>
                    <a:pt x="7427" y="17"/>
                    <a:pt x="5764" y="0"/>
                    <a:pt x="371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141EB499-814E-4EFB-989B-2AAE23DF2A67}"/>
              </a:ext>
            </a:extLst>
          </p:cNvPr>
          <p:cNvSpPr txBox="1"/>
          <p:nvPr/>
        </p:nvSpPr>
        <p:spPr>
          <a:xfrm>
            <a:off x="1047922" y="2248356"/>
            <a:ext cx="46038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solidFill>
                  <a:schemeClr val="accent2">
                    <a:lumMod val="95000"/>
                    <a:lumOff val="5000"/>
                  </a:schemeClr>
                </a:solidFill>
                <a:latin typeface="Avenir"/>
              </a:rPr>
              <a:t>E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ntrepreneur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adalah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seorang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pengusaha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atau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orang yang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melakukan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kegiatan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wirausaha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, di mana orang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tersebut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biasanya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mempunyai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bakat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untuk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mengenali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produk-produk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baru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,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menentukan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cara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produksi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yang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baru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,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dapat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membuat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standar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operasional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,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mampu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memasarkan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produk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dan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dapat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mengatur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modal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untuk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kegiatan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 </a:t>
            </a:r>
            <a:r>
              <a:rPr lang="en-ID" sz="1600" b="0" i="0" dirty="0" err="1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operasional</a:t>
            </a:r>
            <a:r>
              <a:rPr lang="en-ID" sz="1600" b="0" i="0" dirty="0">
                <a:solidFill>
                  <a:schemeClr val="accent2">
                    <a:lumMod val="95000"/>
                    <a:lumOff val="5000"/>
                  </a:schemeClr>
                </a:solidFill>
                <a:effectLst/>
                <a:latin typeface="Avenir"/>
              </a:rPr>
              <a:t>.</a:t>
            </a:r>
            <a:endParaRPr lang="en-ID" sz="1200" b="1" dirty="0">
              <a:solidFill>
                <a:schemeClr val="accent2">
                  <a:lumMod val="95000"/>
                  <a:lumOff val="5000"/>
                </a:schemeClr>
              </a:solidFill>
              <a:latin typeface="Avenir Next LT Pro Light" panose="020B03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C506-C927-4530-9BA3-21836411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9DCF2-463D-439C-AECE-9666A3988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7"/>
          <a:stretch/>
        </p:blipFill>
        <p:spPr>
          <a:xfrm>
            <a:off x="372649" y="0"/>
            <a:ext cx="8282253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20DDB-F56E-40D6-BB6C-866D0B75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8" y="597349"/>
            <a:ext cx="1495238" cy="6952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FE65E6-9CDF-47F8-B47A-68050A76EAB9}"/>
              </a:ext>
            </a:extLst>
          </p:cNvPr>
          <p:cNvSpPr txBox="1">
            <a:spLocks/>
          </p:cNvSpPr>
          <p:nvPr/>
        </p:nvSpPr>
        <p:spPr>
          <a:xfrm>
            <a:off x="766388" y="4381655"/>
            <a:ext cx="772943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mpact"/>
              <a:buNone/>
              <a:defRPr sz="3600" b="1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10.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Apakah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menjadi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seorang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enterpreneur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adalah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cita-cita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dan </a:t>
            </a:r>
            <a:r>
              <a:rPr lang="en-ID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keinginan</a:t>
            </a:r>
            <a:r>
              <a:rPr lang="en-ID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kalian?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29E1C-2DF7-42A9-9284-AE077525A7BE}"/>
              </a:ext>
            </a:extLst>
          </p:cNvPr>
          <p:cNvSpPr txBox="1"/>
          <p:nvPr/>
        </p:nvSpPr>
        <p:spPr>
          <a:xfrm>
            <a:off x="3737958" y="258048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Tidak</a:t>
            </a:r>
            <a:endParaRPr lang="en-ID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9AD3-0D5D-447A-9D1D-535AC3642BA1}"/>
              </a:ext>
            </a:extLst>
          </p:cNvPr>
          <p:cNvSpPr txBox="1"/>
          <p:nvPr/>
        </p:nvSpPr>
        <p:spPr>
          <a:xfrm>
            <a:off x="4939763" y="257175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Iya</a:t>
            </a:r>
            <a:endParaRPr lang="en-ID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18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7C933-7688-482F-B4FF-B5EB5B50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76" y="2392086"/>
            <a:ext cx="3084843" cy="77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31B3B-DFB7-4EBC-A521-9E1FC2D62D02}"/>
              </a:ext>
            </a:extLst>
          </p:cNvPr>
          <p:cNvSpPr txBox="1"/>
          <p:nvPr/>
        </p:nvSpPr>
        <p:spPr>
          <a:xfrm>
            <a:off x="1528428" y="3199572"/>
            <a:ext cx="608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Sebagian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Siswa-Siswi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SMA Kanaan Tangerang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Tidak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Ingin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Menjadi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Enterpreneur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Di Masa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Depan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highlight>
                  <a:srgbClr val="FFF7D6"/>
                </a:highlight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94588-4A5D-4098-95C7-73744F25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4" y="567548"/>
            <a:ext cx="1219306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3F1E-83E1-46CD-8322-EEB3443B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72" y="404071"/>
            <a:ext cx="7759200" cy="612900"/>
          </a:xfrm>
        </p:spPr>
        <p:txBody>
          <a:bodyPr/>
          <a:lstStyle/>
          <a:p>
            <a:r>
              <a:rPr lang="en-US" sz="4400" dirty="0">
                <a:highlight>
                  <a:srgbClr val="FFF7D6"/>
                </a:highlight>
              </a:rPr>
              <a:t>PEMAKAIAN GRAFIK</a:t>
            </a:r>
            <a:endParaRPr lang="en-ID" sz="4400" dirty="0">
              <a:highlight>
                <a:srgbClr val="FFF7D6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617D6-2731-49DF-9809-58180E5E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35"/>
          <a:stretch/>
        </p:blipFill>
        <p:spPr>
          <a:xfrm>
            <a:off x="6018028" y="1016971"/>
            <a:ext cx="2837170" cy="4126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D8D74-564B-482D-B44B-AA510DE3E401}"/>
              </a:ext>
            </a:extLst>
          </p:cNvPr>
          <p:cNvSpPr txBox="1"/>
          <p:nvPr/>
        </p:nvSpPr>
        <p:spPr>
          <a:xfrm>
            <a:off x="989250" y="335247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accent1">
                    <a:lumMod val="75000"/>
                  </a:schemeClr>
                </a:solidFill>
                <a:highlight>
                  <a:srgbClr val="FFF7D6"/>
                </a:highlight>
                <a:latin typeface="Comic Sans MS" panose="030F0702030302020204" pitchFamily="66" charset="0"/>
              </a:rPr>
              <a:t>1. Clustered Column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E4561-1264-4508-8B0D-A5542C066EFA}"/>
              </a:ext>
            </a:extLst>
          </p:cNvPr>
          <p:cNvSpPr txBox="1"/>
          <p:nvPr/>
        </p:nvSpPr>
        <p:spPr>
          <a:xfrm>
            <a:off x="1047308" y="3787428"/>
            <a:ext cx="3779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membandingkan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sejenis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C69C3-4441-4B46-A54C-CBF8A8B8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8" y="1273123"/>
            <a:ext cx="2660771" cy="19005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6758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71B7C4-857B-4D20-9927-7012C2E7FD40}"/>
              </a:ext>
            </a:extLst>
          </p:cNvPr>
          <p:cNvSpPr txBox="1"/>
          <p:nvPr/>
        </p:nvSpPr>
        <p:spPr>
          <a:xfrm>
            <a:off x="467833" y="3273447"/>
            <a:ext cx="43912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Mirip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Clustered Column Chart,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Stacked column chart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disajikan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komposisi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E53B6-F9C6-473B-8DCC-767E46B12ADC}"/>
              </a:ext>
            </a:extLst>
          </p:cNvPr>
          <p:cNvSpPr txBox="1"/>
          <p:nvPr/>
        </p:nvSpPr>
        <p:spPr>
          <a:xfrm>
            <a:off x="563948" y="28117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accent1">
                    <a:lumMod val="75000"/>
                  </a:schemeClr>
                </a:solidFill>
                <a:highlight>
                  <a:srgbClr val="FFF7D6"/>
                </a:highlight>
                <a:latin typeface="Comic Sans MS" panose="030F0702030302020204" pitchFamily="66" charset="0"/>
              </a:rPr>
              <a:t>2. Stacked Column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219A2-1A95-4E58-921D-57EE0D2D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17" y="632672"/>
            <a:ext cx="3089968" cy="1948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EEB83-1507-4361-A1AF-F5D7CCDA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48" y="1324373"/>
            <a:ext cx="3243504" cy="343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2C0B4-D17A-4226-AC53-CB30303C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885" y="32327"/>
            <a:ext cx="4895512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9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C4F1F-5571-4C59-925A-9C1A773B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9" y="1116419"/>
            <a:ext cx="3392398" cy="2061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76FB7F-A9D1-4456-B2B7-19430393DFEB}"/>
              </a:ext>
            </a:extLst>
          </p:cNvPr>
          <p:cNvSpPr txBox="1"/>
          <p:nvPr/>
        </p:nvSpPr>
        <p:spPr>
          <a:xfrm>
            <a:off x="1063678" y="32993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accent1">
                    <a:lumMod val="75000"/>
                  </a:schemeClr>
                </a:solidFill>
                <a:highlight>
                  <a:srgbClr val="FFF7D6"/>
                </a:highlight>
                <a:latin typeface="Comic Sans MS" panose="030F0702030302020204" pitchFamily="66" charset="0"/>
              </a:rPr>
              <a:t>3. Diagram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52E6F-E60F-43F2-B7CB-2EAE8C36C40A}"/>
              </a:ext>
            </a:extLst>
          </p:cNvPr>
          <p:cNvSpPr txBox="1"/>
          <p:nvPr/>
        </p:nvSpPr>
        <p:spPr>
          <a:xfrm>
            <a:off x="819548" y="3760978"/>
            <a:ext cx="52091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data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derajat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mempermudah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dipahami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lingkaran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memerlukan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B6DFF-302F-464D-8FFB-D5DCDEB45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1" t="44111" r="37934"/>
          <a:stretch/>
        </p:blipFill>
        <p:spPr>
          <a:xfrm>
            <a:off x="5635678" y="1253994"/>
            <a:ext cx="3719941" cy="4090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E98DD-441F-4F72-A012-3B9ED8D78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35" y="205892"/>
            <a:ext cx="4895512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1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6E80C-0879-412A-97CC-43F267E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44" y="916633"/>
            <a:ext cx="2814084" cy="2110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7FC26-2674-41F4-BDF6-C24D01C42362}"/>
              </a:ext>
            </a:extLst>
          </p:cNvPr>
          <p:cNvSpPr txBox="1"/>
          <p:nvPr/>
        </p:nvSpPr>
        <p:spPr>
          <a:xfrm>
            <a:off x="1531510" y="317158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accent1">
                    <a:lumMod val="75000"/>
                  </a:schemeClr>
                </a:solidFill>
                <a:highlight>
                  <a:srgbClr val="FFF7D6"/>
                </a:highlight>
                <a:latin typeface="Comic Sans MS" panose="030F0702030302020204" pitchFamily="66" charset="0"/>
              </a:rPr>
              <a:t>4. Bubble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47E6-CEA1-4830-A61A-5061E0C2EE65}"/>
              </a:ext>
            </a:extLst>
          </p:cNvPr>
          <p:cNvSpPr txBox="1"/>
          <p:nvPr/>
        </p:nvSpPr>
        <p:spPr>
          <a:xfrm>
            <a:off x="1100891" y="3633250"/>
            <a:ext cx="5002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Bubble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lingkaran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memerlukan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memperlihatkan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masing-masing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ukuran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sektornya</a:t>
            </a:r>
            <a:r>
              <a:rPr lang="en-ID" sz="1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02FC3-A715-4DD6-AE19-4D3034414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52" t="-3114" r="4752" b="34142"/>
          <a:stretch/>
        </p:blipFill>
        <p:spPr>
          <a:xfrm>
            <a:off x="5158441" y="1464635"/>
            <a:ext cx="3812505" cy="3678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9967-9DEC-4D5C-B856-934BBBD08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42" y="213828"/>
            <a:ext cx="4895512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7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D6283-3750-4E8C-B59C-F82474AB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98" y="288469"/>
            <a:ext cx="2811902" cy="77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771C1-D5E9-4545-900F-CB4693FC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875" y="1110090"/>
            <a:ext cx="5616618" cy="4033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A7F0-9157-4A92-9CED-1363012B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936" y="335831"/>
            <a:ext cx="7759200" cy="612900"/>
          </a:xfrm>
        </p:spPr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2CB5-3D91-44CD-9164-703DDB0E7E12}"/>
              </a:ext>
            </a:extLst>
          </p:cNvPr>
          <p:cNvSpPr txBox="1"/>
          <p:nvPr/>
        </p:nvSpPr>
        <p:spPr>
          <a:xfrm>
            <a:off x="4304841" y="1306374"/>
            <a:ext cx="475102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Enterpreneur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merupakan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istilah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sudah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tidak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asing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lagi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telinga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SMA Kanaan Tangerang,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namun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sayangnya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motivasi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dan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tekad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mereka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untuk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DA909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menjadi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entrepreneur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masih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belum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maksimal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karena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kurangnya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skill time management yang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baik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pada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diri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mereka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sehingga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aktivitas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berwirausaha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sangatlah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jarang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dilakukan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.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Pernyataan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Menteri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Puspayoga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bisa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dibenarkan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bahwa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generasi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milenial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kurang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minat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di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bidang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wirausaha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,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namun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dengan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adanya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riset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ini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diharapkan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kedepannya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dapat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membantu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para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pihak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sekolah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dan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pendidik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untuk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mengembangkan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minat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mereka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dan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menggali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potensi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mereka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dalam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entrepreneurship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dengan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mengadakan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aktivitas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yang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berkaitan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dengan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wirausaha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,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seperti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mengadakan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PBL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arah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ke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bisnis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, bazaar, cooking class, </a:t>
            </a:r>
            <a:r>
              <a:rPr lang="en-US" b="1" dirty="0" err="1">
                <a:solidFill>
                  <a:srgbClr val="FDA909">
                    <a:lumMod val="50000"/>
                  </a:srgbClr>
                </a:solidFill>
              </a:rPr>
              <a:t>dll</a:t>
            </a:r>
            <a:r>
              <a:rPr lang="en-US" b="1" dirty="0">
                <a:solidFill>
                  <a:srgbClr val="FDA909">
                    <a:lumMod val="50000"/>
                  </a:srgbClr>
                </a:solidFill>
              </a:rPr>
              <a:t>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DA909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73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3AEA9E7-6871-494E-9B6D-EF284BB78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097" y="2545561"/>
            <a:ext cx="4051005" cy="977091"/>
          </a:xfrm>
        </p:spPr>
        <p:txBody>
          <a:bodyPr/>
          <a:lstStyle/>
          <a:p>
            <a:r>
              <a:rPr lang="en-US" sz="2800" b="1" i="1" dirty="0">
                <a:highlight>
                  <a:srgbClr val="FFF7D6"/>
                </a:highlight>
              </a:rPr>
              <a:t>GOD BLESS YOU</a:t>
            </a:r>
            <a:endParaRPr lang="en-ID" sz="2800" b="1" i="1" dirty="0">
              <a:highlight>
                <a:srgbClr val="FFF7D6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FB653-08DC-4CC8-8416-78F78F01A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8202" y="1306251"/>
            <a:ext cx="3858900" cy="2023200"/>
          </a:xfrm>
        </p:spPr>
        <p:txBody>
          <a:bodyPr/>
          <a:lstStyle/>
          <a:p>
            <a:r>
              <a:rPr lang="en-US" sz="6600" dirty="0"/>
              <a:t>THANK YOU</a:t>
            </a:r>
            <a:endParaRPr lang="en-ID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05876-7245-4C8C-AD97-EB732C89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38" y="684407"/>
            <a:ext cx="4380045" cy="4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1"/>
          <p:cNvSpPr txBox="1">
            <a:spLocks noGrp="1"/>
          </p:cNvSpPr>
          <p:nvPr>
            <p:ph type="title"/>
          </p:nvPr>
        </p:nvSpPr>
        <p:spPr>
          <a:xfrm>
            <a:off x="2978352" y="711290"/>
            <a:ext cx="5498263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PERBEDAAN </a:t>
            </a: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ENTERPRENEUR</a:t>
            </a:r>
            <a:r>
              <a:rPr lang="en" sz="3200" dirty="0"/>
              <a:t> DENGAN </a:t>
            </a: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ENTERPRENEURSHIP</a:t>
            </a:r>
            <a:endParaRPr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4" name="Google Shape;864;p41"/>
          <p:cNvSpPr txBox="1">
            <a:spLocks noGrp="1"/>
          </p:cNvSpPr>
          <p:nvPr>
            <p:ph type="subTitle" idx="1"/>
          </p:nvPr>
        </p:nvSpPr>
        <p:spPr>
          <a:xfrm>
            <a:off x="4352380" y="1719596"/>
            <a:ext cx="4571999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7D6"/>
                </a:highlight>
              </a:rPr>
              <a:t>Orang / </a:t>
            </a:r>
            <a:r>
              <a:rPr lang="en-US" dirty="0" err="1">
                <a:highlight>
                  <a:srgbClr val="FFF7D6"/>
                </a:highlight>
              </a:rPr>
              <a:t>pribadi</a:t>
            </a:r>
            <a:r>
              <a:rPr lang="en-US" dirty="0">
                <a:highlight>
                  <a:srgbClr val="FFF7D6"/>
                </a:highlight>
              </a:rPr>
              <a:t> / </a:t>
            </a:r>
            <a:r>
              <a:rPr lang="en-US" dirty="0" err="1">
                <a:highlight>
                  <a:srgbClr val="FFF7D6"/>
                </a:highlight>
              </a:rPr>
              <a:t>manusia</a:t>
            </a:r>
            <a:r>
              <a:rPr lang="en-US" dirty="0">
                <a:highlight>
                  <a:srgbClr val="FFF7D6"/>
                </a:highlight>
              </a:rPr>
              <a:t> yang </a:t>
            </a:r>
            <a:r>
              <a:rPr lang="en-US" dirty="0" err="1">
                <a:highlight>
                  <a:srgbClr val="FFF7D6"/>
                </a:highlight>
              </a:rPr>
              <a:t>melakukan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usaha</a:t>
            </a:r>
            <a:endParaRPr lang="en-US" dirty="0">
              <a:highlight>
                <a:srgbClr val="FFF7D6"/>
              </a:highlight>
            </a:endParaRPr>
          </a:p>
        </p:txBody>
      </p:sp>
      <p:grpSp>
        <p:nvGrpSpPr>
          <p:cNvPr id="865" name="Google Shape;865;p41"/>
          <p:cNvGrpSpPr/>
          <p:nvPr/>
        </p:nvGrpSpPr>
        <p:grpSpPr>
          <a:xfrm flipH="1">
            <a:off x="646294" y="1263369"/>
            <a:ext cx="2943949" cy="2931739"/>
            <a:chOff x="5159100" y="953225"/>
            <a:chExt cx="539500" cy="582925"/>
          </a:xfrm>
        </p:grpSpPr>
        <p:sp>
          <p:nvSpPr>
            <p:cNvPr id="866" name="Google Shape;866;p41"/>
            <p:cNvSpPr/>
            <p:nvPr/>
          </p:nvSpPr>
          <p:spPr>
            <a:xfrm>
              <a:off x="5229250" y="1092925"/>
              <a:ext cx="469350" cy="442675"/>
            </a:xfrm>
            <a:custGeom>
              <a:avLst/>
              <a:gdLst/>
              <a:ahLst/>
              <a:cxnLst/>
              <a:rect l="l" t="t" r="r" b="b"/>
              <a:pathLst>
                <a:path w="18774" h="17707" extrusionOk="0">
                  <a:moveTo>
                    <a:pt x="8854" y="1"/>
                  </a:moveTo>
                  <a:cubicBezTo>
                    <a:pt x="3965" y="1"/>
                    <a:pt x="1" y="3964"/>
                    <a:pt x="1" y="8854"/>
                  </a:cubicBezTo>
                  <a:cubicBezTo>
                    <a:pt x="1" y="13743"/>
                    <a:pt x="3965" y="17706"/>
                    <a:pt x="8854" y="17706"/>
                  </a:cubicBezTo>
                  <a:cubicBezTo>
                    <a:pt x="13744" y="17706"/>
                    <a:pt x="17707" y="13743"/>
                    <a:pt x="17707" y="8854"/>
                  </a:cubicBezTo>
                  <a:cubicBezTo>
                    <a:pt x="17707" y="7484"/>
                    <a:pt x="17395" y="6187"/>
                    <a:pt x="16841" y="5029"/>
                  </a:cubicBezTo>
                  <a:lnTo>
                    <a:pt x="18774" y="1450"/>
                  </a:lnTo>
                  <a:lnTo>
                    <a:pt x="18774" y="1450"/>
                  </a:lnTo>
                  <a:lnTo>
                    <a:pt x="14631" y="2149"/>
                  </a:lnTo>
                  <a:cubicBezTo>
                    <a:pt x="13080" y="811"/>
                    <a:pt x="11062" y="1"/>
                    <a:pt x="885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5244675" y="1076125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1" y="1"/>
                  </a:moveTo>
                  <a:cubicBezTo>
                    <a:pt x="103" y="1"/>
                    <a:pt x="0" y="104"/>
                    <a:pt x="0" y="231"/>
                  </a:cubicBezTo>
                  <a:cubicBezTo>
                    <a:pt x="0" y="358"/>
                    <a:pt x="103" y="461"/>
                    <a:pt x="231" y="461"/>
                  </a:cubicBezTo>
                  <a:cubicBezTo>
                    <a:pt x="357" y="461"/>
                    <a:pt x="460" y="358"/>
                    <a:pt x="460" y="231"/>
                  </a:cubicBezTo>
                  <a:cubicBezTo>
                    <a:pt x="460" y="104"/>
                    <a:pt x="357" y="1"/>
                    <a:pt x="23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5221650" y="1076125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0" y="1"/>
                  </a:moveTo>
                  <a:cubicBezTo>
                    <a:pt x="104" y="1"/>
                    <a:pt x="1" y="104"/>
                    <a:pt x="1" y="231"/>
                  </a:cubicBezTo>
                  <a:cubicBezTo>
                    <a:pt x="1" y="358"/>
                    <a:pt x="104" y="461"/>
                    <a:pt x="230" y="461"/>
                  </a:cubicBezTo>
                  <a:cubicBezTo>
                    <a:pt x="358" y="461"/>
                    <a:pt x="461" y="358"/>
                    <a:pt x="461" y="231"/>
                  </a:cubicBezTo>
                  <a:cubicBezTo>
                    <a:pt x="461" y="104"/>
                    <a:pt x="358" y="1"/>
                    <a:pt x="23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5197125" y="1076125"/>
              <a:ext cx="13150" cy="11525"/>
            </a:xfrm>
            <a:custGeom>
              <a:avLst/>
              <a:gdLst/>
              <a:ahLst/>
              <a:cxnLst/>
              <a:rect l="l" t="t" r="r" b="b"/>
              <a:pathLst>
                <a:path w="526" h="461" extrusionOk="0">
                  <a:moveTo>
                    <a:pt x="262" y="1"/>
                  </a:moveTo>
                  <a:cubicBezTo>
                    <a:pt x="183" y="1"/>
                    <a:pt x="106" y="42"/>
                    <a:pt x="63" y="116"/>
                  </a:cubicBezTo>
                  <a:cubicBezTo>
                    <a:pt x="0" y="226"/>
                    <a:pt x="38" y="366"/>
                    <a:pt x="148" y="430"/>
                  </a:cubicBezTo>
                  <a:cubicBezTo>
                    <a:pt x="184" y="451"/>
                    <a:pt x="223" y="461"/>
                    <a:pt x="262" y="461"/>
                  </a:cubicBezTo>
                  <a:cubicBezTo>
                    <a:pt x="342" y="461"/>
                    <a:pt x="419" y="419"/>
                    <a:pt x="462" y="345"/>
                  </a:cubicBezTo>
                  <a:cubicBezTo>
                    <a:pt x="525" y="235"/>
                    <a:pt x="488" y="95"/>
                    <a:pt x="378" y="32"/>
                  </a:cubicBezTo>
                  <a:cubicBezTo>
                    <a:pt x="341" y="11"/>
                    <a:pt x="302" y="1"/>
                    <a:pt x="26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5159100" y="1014700"/>
              <a:ext cx="135975" cy="135125"/>
            </a:xfrm>
            <a:custGeom>
              <a:avLst/>
              <a:gdLst/>
              <a:ahLst/>
              <a:cxnLst/>
              <a:rect l="l" t="t" r="r" b="b"/>
              <a:pathLst>
                <a:path w="5439" h="5405" extrusionOk="0">
                  <a:moveTo>
                    <a:pt x="2695" y="0"/>
                  </a:moveTo>
                  <a:cubicBezTo>
                    <a:pt x="2689" y="0"/>
                    <a:pt x="2681" y="0"/>
                    <a:pt x="2672" y="1"/>
                  </a:cubicBezTo>
                  <a:cubicBezTo>
                    <a:pt x="2638" y="1"/>
                    <a:pt x="2593" y="3"/>
                    <a:pt x="2535" y="4"/>
                  </a:cubicBezTo>
                  <a:cubicBezTo>
                    <a:pt x="2505" y="6"/>
                    <a:pt x="2471" y="6"/>
                    <a:pt x="2435" y="9"/>
                  </a:cubicBezTo>
                  <a:cubicBezTo>
                    <a:pt x="2397" y="15"/>
                    <a:pt x="2357" y="20"/>
                    <a:pt x="2314" y="26"/>
                  </a:cubicBezTo>
                  <a:cubicBezTo>
                    <a:pt x="2270" y="32"/>
                    <a:pt x="2223" y="39"/>
                    <a:pt x="2174" y="46"/>
                  </a:cubicBezTo>
                  <a:cubicBezTo>
                    <a:pt x="2124" y="58"/>
                    <a:pt x="2071" y="71"/>
                    <a:pt x="2016" y="85"/>
                  </a:cubicBezTo>
                  <a:cubicBezTo>
                    <a:pt x="1795" y="142"/>
                    <a:pt x="1527" y="239"/>
                    <a:pt x="1254" y="417"/>
                  </a:cubicBezTo>
                  <a:cubicBezTo>
                    <a:pt x="981" y="593"/>
                    <a:pt x="697" y="844"/>
                    <a:pt x="467" y="1185"/>
                  </a:cubicBezTo>
                  <a:cubicBezTo>
                    <a:pt x="240" y="1526"/>
                    <a:pt x="66" y="1956"/>
                    <a:pt x="20" y="2438"/>
                  </a:cubicBezTo>
                  <a:cubicBezTo>
                    <a:pt x="15" y="2559"/>
                    <a:pt x="0" y="2682"/>
                    <a:pt x="12" y="2807"/>
                  </a:cubicBezTo>
                  <a:cubicBezTo>
                    <a:pt x="16" y="2869"/>
                    <a:pt x="15" y="2932"/>
                    <a:pt x="24" y="2995"/>
                  </a:cubicBezTo>
                  <a:cubicBezTo>
                    <a:pt x="34" y="3057"/>
                    <a:pt x="43" y="3121"/>
                    <a:pt x="53" y="3185"/>
                  </a:cubicBezTo>
                  <a:cubicBezTo>
                    <a:pt x="104" y="3436"/>
                    <a:pt x="179" y="3694"/>
                    <a:pt x="309" y="3934"/>
                  </a:cubicBezTo>
                  <a:cubicBezTo>
                    <a:pt x="435" y="4175"/>
                    <a:pt x="598" y="4404"/>
                    <a:pt x="798" y="4608"/>
                  </a:cubicBezTo>
                  <a:cubicBezTo>
                    <a:pt x="1002" y="4808"/>
                    <a:pt x="1239" y="4981"/>
                    <a:pt x="1504" y="5115"/>
                  </a:cubicBezTo>
                  <a:cubicBezTo>
                    <a:pt x="1768" y="5250"/>
                    <a:pt x="2060" y="5342"/>
                    <a:pt x="2364" y="5379"/>
                  </a:cubicBezTo>
                  <a:cubicBezTo>
                    <a:pt x="2439" y="5394"/>
                    <a:pt x="2516" y="5394"/>
                    <a:pt x="2593" y="5398"/>
                  </a:cubicBezTo>
                  <a:cubicBezTo>
                    <a:pt x="2646" y="5402"/>
                    <a:pt x="2699" y="5404"/>
                    <a:pt x="2752" y="5404"/>
                  </a:cubicBezTo>
                  <a:cubicBezTo>
                    <a:pt x="2776" y="5404"/>
                    <a:pt x="2801" y="5404"/>
                    <a:pt x="2825" y="5403"/>
                  </a:cubicBezTo>
                  <a:cubicBezTo>
                    <a:pt x="2980" y="5397"/>
                    <a:pt x="3136" y="5376"/>
                    <a:pt x="3289" y="5344"/>
                  </a:cubicBezTo>
                  <a:cubicBezTo>
                    <a:pt x="3618" y="5274"/>
                    <a:pt x="3928" y="5141"/>
                    <a:pt x="4201" y="4963"/>
                  </a:cubicBezTo>
                  <a:lnTo>
                    <a:pt x="4201" y="4963"/>
                  </a:lnTo>
                  <a:cubicBezTo>
                    <a:pt x="4516" y="5090"/>
                    <a:pt x="4826" y="5214"/>
                    <a:pt x="5127" y="5335"/>
                  </a:cubicBezTo>
                  <a:lnTo>
                    <a:pt x="5183" y="5358"/>
                  </a:lnTo>
                  <a:lnTo>
                    <a:pt x="5168" y="5300"/>
                  </a:lnTo>
                  <a:cubicBezTo>
                    <a:pt x="5074" y="4959"/>
                    <a:pt x="4982" y="4627"/>
                    <a:pt x="4894" y="4307"/>
                  </a:cubicBezTo>
                  <a:lnTo>
                    <a:pt x="4894" y="4307"/>
                  </a:lnTo>
                  <a:cubicBezTo>
                    <a:pt x="5154" y="3958"/>
                    <a:pt x="5319" y="3561"/>
                    <a:pt x="5388" y="3167"/>
                  </a:cubicBezTo>
                  <a:cubicBezTo>
                    <a:pt x="5423" y="2969"/>
                    <a:pt x="5438" y="2770"/>
                    <a:pt x="5425" y="2578"/>
                  </a:cubicBezTo>
                  <a:cubicBezTo>
                    <a:pt x="5421" y="2482"/>
                    <a:pt x="5416" y="2388"/>
                    <a:pt x="5398" y="2295"/>
                  </a:cubicBezTo>
                  <a:cubicBezTo>
                    <a:pt x="5391" y="2249"/>
                    <a:pt x="5384" y="2203"/>
                    <a:pt x="5377" y="2157"/>
                  </a:cubicBezTo>
                  <a:cubicBezTo>
                    <a:pt x="5368" y="2112"/>
                    <a:pt x="5354" y="2068"/>
                    <a:pt x="5344" y="2024"/>
                  </a:cubicBezTo>
                  <a:cubicBezTo>
                    <a:pt x="5162" y="1316"/>
                    <a:pt x="4726" y="792"/>
                    <a:pt x="4294" y="492"/>
                  </a:cubicBezTo>
                  <a:cubicBezTo>
                    <a:pt x="4077" y="340"/>
                    <a:pt x="3863" y="231"/>
                    <a:pt x="3668" y="163"/>
                  </a:cubicBezTo>
                  <a:cubicBezTo>
                    <a:pt x="3619" y="145"/>
                    <a:pt x="3572" y="128"/>
                    <a:pt x="3527" y="112"/>
                  </a:cubicBezTo>
                  <a:cubicBezTo>
                    <a:pt x="3481" y="100"/>
                    <a:pt x="3436" y="89"/>
                    <a:pt x="3393" y="78"/>
                  </a:cubicBezTo>
                  <a:cubicBezTo>
                    <a:pt x="3351" y="68"/>
                    <a:pt x="3310" y="57"/>
                    <a:pt x="3271" y="48"/>
                  </a:cubicBezTo>
                  <a:cubicBezTo>
                    <a:pt x="3232" y="41"/>
                    <a:pt x="3194" y="36"/>
                    <a:pt x="3158" y="31"/>
                  </a:cubicBezTo>
                  <a:cubicBezTo>
                    <a:pt x="3088" y="22"/>
                    <a:pt x="3025" y="9"/>
                    <a:pt x="2970" y="7"/>
                  </a:cubicBezTo>
                  <a:cubicBezTo>
                    <a:pt x="2916" y="5"/>
                    <a:pt x="2870" y="3"/>
                    <a:pt x="2832" y="2"/>
                  </a:cubicBezTo>
                  <a:cubicBezTo>
                    <a:pt x="2796" y="1"/>
                    <a:pt x="2769" y="1"/>
                    <a:pt x="2747" y="1"/>
                  </a:cubicBezTo>
                  <a:cubicBezTo>
                    <a:pt x="2728" y="1"/>
                    <a:pt x="2718" y="1"/>
                    <a:pt x="2718" y="1"/>
                  </a:cubicBezTo>
                  <a:cubicBezTo>
                    <a:pt x="2718" y="2"/>
                    <a:pt x="2728" y="3"/>
                    <a:pt x="2747" y="5"/>
                  </a:cubicBezTo>
                  <a:cubicBezTo>
                    <a:pt x="2768" y="7"/>
                    <a:pt x="2796" y="9"/>
                    <a:pt x="2831" y="12"/>
                  </a:cubicBezTo>
                  <a:cubicBezTo>
                    <a:pt x="2869" y="15"/>
                    <a:pt x="2915" y="17"/>
                    <a:pt x="2969" y="22"/>
                  </a:cubicBezTo>
                  <a:cubicBezTo>
                    <a:pt x="3023" y="25"/>
                    <a:pt x="3085" y="39"/>
                    <a:pt x="3156" y="49"/>
                  </a:cubicBezTo>
                  <a:cubicBezTo>
                    <a:pt x="3433" y="100"/>
                    <a:pt x="3848" y="211"/>
                    <a:pt x="4273" y="521"/>
                  </a:cubicBezTo>
                  <a:cubicBezTo>
                    <a:pt x="4696" y="821"/>
                    <a:pt x="5122" y="1339"/>
                    <a:pt x="5297" y="2036"/>
                  </a:cubicBezTo>
                  <a:cubicBezTo>
                    <a:pt x="5307" y="2079"/>
                    <a:pt x="5320" y="2122"/>
                    <a:pt x="5328" y="2167"/>
                  </a:cubicBezTo>
                  <a:cubicBezTo>
                    <a:pt x="5335" y="2212"/>
                    <a:pt x="5342" y="2257"/>
                    <a:pt x="5349" y="2302"/>
                  </a:cubicBezTo>
                  <a:cubicBezTo>
                    <a:pt x="5366" y="2393"/>
                    <a:pt x="5370" y="2486"/>
                    <a:pt x="5374" y="2581"/>
                  </a:cubicBezTo>
                  <a:cubicBezTo>
                    <a:pt x="5386" y="2768"/>
                    <a:pt x="5371" y="2963"/>
                    <a:pt x="5335" y="3159"/>
                  </a:cubicBezTo>
                  <a:cubicBezTo>
                    <a:pt x="5266" y="3548"/>
                    <a:pt x="5099" y="3940"/>
                    <a:pt x="4840" y="4283"/>
                  </a:cubicBezTo>
                  <a:lnTo>
                    <a:pt x="4831" y="4295"/>
                  </a:lnTo>
                  <a:lnTo>
                    <a:pt x="4835" y="4309"/>
                  </a:lnTo>
                  <a:cubicBezTo>
                    <a:pt x="4919" y="4615"/>
                    <a:pt x="5005" y="4933"/>
                    <a:pt x="5094" y="5258"/>
                  </a:cubicBezTo>
                  <a:lnTo>
                    <a:pt x="5094" y="5258"/>
                  </a:lnTo>
                  <a:cubicBezTo>
                    <a:pt x="4805" y="5142"/>
                    <a:pt x="4509" y="5023"/>
                    <a:pt x="4209" y="4901"/>
                  </a:cubicBezTo>
                  <a:lnTo>
                    <a:pt x="4194" y="4895"/>
                  </a:lnTo>
                  <a:lnTo>
                    <a:pt x="4180" y="4904"/>
                  </a:lnTo>
                  <a:cubicBezTo>
                    <a:pt x="3910" y="5082"/>
                    <a:pt x="3603" y="5215"/>
                    <a:pt x="3276" y="5284"/>
                  </a:cubicBezTo>
                  <a:cubicBezTo>
                    <a:pt x="3126" y="5316"/>
                    <a:pt x="2974" y="5335"/>
                    <a:pt x="2822" y="5342"/>
                  </a:cubicBezTo>
                  <a:cubicBezTo>
                    <a:pt x="2798" y="5343"/>
                    <a:pt x="2775" y="5343"/>
                    <a:pt x="2751" y="5343"/>
                  </a:cubicBezTo>
                  <a:cubicBezTo>
                    <a:pt x="2699" y="5343"/>
                    <a:pt x="2648" y="5341"/>
                    <a:pt x="2596" y="5337"/>
                  </a:cubicBezTo>
                  <a:cubicBezTo>
                    <a:pt x="2521" y="5333"/>
                    <a:pt x="2445" y="5333"/>
                    <a:pt x="2372" y="5319"/>
                  </a:cubicBezTo>
                  <a:cubicBezTo>
                    <a:pt x="2074" y="5283"/>
                    <a:pt x="1789" y="5193"/>
                    <a:pt x="1531" y="5061"/>
                  </a:cubicBezTo>
                  <a:cubicBezTo>
                    <a:pt x="1272" y="4931"/>
                    <a:pt x="1039" y="4762"/>
                    <a:pt x="839" y="4567"/>
                  </a:cubicBezTo>
                  <a:cubicBezTo>
                    <a:pt x="644" y="4368"/>
                    <a:pt x="483" y="4144"/>
                    <a:pt x="358" y="3909"/>
                  </a:cubicBezTo>
                  <a:cubicBezTo>
                    <a:pt x="231" y="3674"/>
                    <a:pt x="157" y="3422"/>
                    <a:pt x="105" y="3175"/>
                  </a:cubicBezTo>
                  <a:cubicBezTo>
                    <a:pt x="95" y="3112"/>
                    <a:pt x="86" y="3050"/>
                    <a:pt x="77" y="2989"/>
                  </a:cubicBezTo>
                  <a:cubicBezTo>
                    <a:pt x="68" y="2927"/>
                    <a:pt x="68" y="2865"/>
                    <a:pt x="64" y="2804"/>
                  </a:cubicBezTo>
                  <a:cubicBezTo>
                    <a:pt x="52" y="2682"/>
                    <a:pt x="66" y="2561"/>
                    <a:pt x="69" y="2443"/>
                  </a:cubicBezTo>
                  <a:cubicBezTo>
                    <a:pt x="113" y="1969"/>
                    <a:pt x="281" y="1546"/>
                    <a:pt x="502" y="1209"/>
                  </a:cubicBezTo>
                  <a:cubicBezTo>
                    <a:pt x="727" y="872"/>
                    <a:pt x="1004" y="622"/>
                    <a:pt x="1272" y="446"/>
                  </a:cubicBezTo>
                  <a:cubicBezTo>
                    <a:pt x="1541" y="267"/>
                    <a:pt x="1804" y="168"/>
                    <a:pt x="2022" y="108"/>
                  </a:cubicBezTo>
                  <a:cubicBezTo>
                    <a:pt x="2077" y="93"/>
                    <a:pt x="2129" y="80"/>
                    <a:pt x="2177" y="67"/>
                  </a:cubicBezTo>
                  <a:cubicBezTo>
                    <a:pt x="2227" y="58"/>
                    <a:pt x="2273" y="51"/>
                    <a:pt x="2317" y="44"/>
                  </a:cubicBezTo>
                  <a:cubicBezTo>
                    <a:pt x="2360" y="36"/>
                    <a:pt x="2400" y="30"/>
                    <a:pt x="2436" y="24"/>
                  </a:cubicBezTo>
                  <a:cubicBezTo>
                    <a:pt x="2473" y="20"/>
                    <a:pt x="2506" y="19"/>
                    <a:pt x="2536" y="17"/>
                  </a:cubicBezTo>
                  <a:cubicBezTo>
                    <a:pt x="2594" y="13"/>
                    <a:pt x="2638" y="9"/>
                    <a:pt x="2672" y="7"/>
                  </a:cubicBezTo>
                  <a:cubicBezTo>
                    <a:pt x="2703" y="4"/>
                    <a:pt x="2718" y="2"/>
                    <a:pt x="2718" y="1"/>
                  </a:cubicBezTo>
                  <a:cubicBezTo>
                    <a:pt x="2718" y="1"/>
                    <a:pt x="2711" y="0"/>
                    <a:pt x="269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5474800" y="953225"/>
              <a:ext cx="102475" cy="84050"/>
            </a:xfrm>
            <a:custGeom>
              <a:avLst/>
              <a:gdLst/>
              <a:ahLst/>
              <a:cxnLst/>
              <a:rect l="l" t="t" r="r" b="b"/>
              <a:pathLst>
                <a:path w="4099" h="3362" extrusionOk="0">
                  <a:moveTo>
                    <a:pt x="1284" y="1"/>
                  </a:moveTo>
                  <a:cubicBezTo>
                    <a:pt x="1270" y="1"/>
                    <a:pt x="1256" y="1"/>
                    <a:pt x="1241" y="2"/>
                  </a:cubicBezTo>
                  <a:cubicBezTo>
                    <a:pt x="716" y="19"/>
                    <a:pt x="214" y="355"/>
                    <a:pt x="0" y="834"/>
                  </a:cubicBezTo>
                  <a:lnTo>
                    <a:pt x="696" y="2278"/>
                  </a:lnTo>
                  <a:cubicBezTo>
                    <a:pt x="1147" y="2777"/>
                    <a:pt x="1710" y="3216"/>
                    <a:pt x="2373" y="3334"/>
                  </a:cubicBezTo>
                  <a:cubicBezTo>
                    <a:pt x="2473" y="3353"/>
                    <a:pt x="2576" y="3362"/>
                    <a:pt x="2680" y="3362"/>
                  </a:cubicBezTo>
                  <a:cubicBezTo>
                    <a:pt x="3258" y="3362"/>
                    <a:pt x="3845" y="3081"/>
                    <a:pt x="4082" y="2563"/>
                  </a:cubicBezTo>
                  <a:cubicBezTo>
                    <a:pt x="3909" y="2545"/>
                    <a:pt x="3737" y="2528"/>
                    <a:pt x="3564" y="2510"/>
                  </a:cubicBezTo>
                  <a:cubicBezTo>
                    <a:pt x="3891" y="2398"/>
                    <a:pt x="4098" y="2016"/>
                    <a:pt x="4012" y="1682"/>
                  </a:cubicBezTo>
                  <a:lnTo>
                    <a:pt x="4012" y="1682"/>
                  </a:lnTo>
                  <a:cubicBezTo>
                    <a:pt x="3878" y="1782"/>
                    <a:pt x="3711" y="1830"/>
                    <a:pt x="3544" y="1830"/>
                  </a:cubicBezTo>
                  <a:cubicBezTo>
                    <a:pt x="3322" y="1830"/>
                    <a:pt x="3100" y="1745"/>
                    <a:pt x="2950" y="1582"/>
                  </a:cubicBezTo>
                  <a:cubicBezTo>
                    <a:pt x="2739" y="1352"/>
                    <a:pt x="2681" y="1025"/>
                    <a:pt x="2534" y="749"/>
                  </a:cubicBezTo>
                  <a:cubicBezTo>
                    <a:pt x="2296" y="299"/>
                    <a:pt x="1794" y="1"/>
                    <a:pt x="128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5383475" y="973725"/>
              <a:ext cx="206350" cy="173275"/>
            </a:xfrm>
            <a:custGeom>
              <a:avLst/>
              <a:gdLst/>
              <a:ahLst/>
              <a:cxnLst/>
              <a:rect l="l" t="t" r="r" b="b"/>
              <a:pathLst>
                <a:path w="8254" h="6931" extrusionOk="0">
                  <a:moveTo>
                    <a:pt x="3140" y="1"/>
                  </a:moveTo>
                  <a:cubicBezTo>
                    <a:pt x="2230" y="1"/>
                    <a:pt x="518" y="193"/>
                    <a:pt x="0" y="1578"/>
                  </a:cubicBezTo>
                  <a:lnTo>
                    <a:pt x="4387" y="6363"/>
                  </a:lnTo>
                  <a:cubicBezTo>
                    <a:pt x="4405" y="6630"/>
                    <a:pt x="4620" y="6871"/>
                    <a:pt x="4884" y="6921"/>
                  </a:cubicBezTo>
                  <a:cubicBezTo>
                    <a:pt x="4918" y="6928"/>
                    <a:pt x="4954" y="6931"/>
                    <a:pt x="4989" y="6931"/>
                  </a:cubicBezTo>
                  <a:cubicBezTo>
                    <a:pt x="5220" y="6931"/>
                    <a:pt x="5451" y="6793"/>
                    <a:pt x="5551" y="6583"/>
                  </a:cubicBezTo>
                  <a:cubicBezTo>
                    <a:pt x="5586" y="6766"/>
                    <a:pt x="5776" y="6869"/>
                    <a:pt x="5967" y="6869"/>
                  </a:cubicBezTo>
                  <a:cubicBezTo>
                    <a:pt x="6038" y="6869"/>
                    <a:pt x="6110" y="6854"/>
                    <a:pt x="6173" y="6824"/>
                  </a:cubicBezTo>
                  <a:cubicBezTo>
                    <a:pt x="6405" y="6713"/>
                    <a:pt x="6541" y="6471"/>
                    <a:pt x="6643" y="6237"/>
                  </a:cubicBezTo>
                  <a:cubicBezTo>
                    <a:pt x="6785" y="6364"/>
                    <a:pt x="6976" y="6430"/>
                    <a:pt x="7167" y="6430"/>
                  </a:cubicBezTo>
                  <a:cubicBezTo>
                    <a:pt x="7304" y="6430"/>
                    <a:pt x="7440" y="6396"/>
                    <a:pt x="7558" y="6326"/>
                  </a:cubicBezTo>
                  <a:cubicBezTo>
                    <a:pt x="7840" y="6158"/>
                    <a:pt x="7992" y="5799"/>
                    <a:pt x="7915" y="5481"/>
                  </a:cubicBezTo>
                  <a:cubicBezTo>
                    <a:pt x="7892" y="5387"/>
                    <a:pt x="7852" y="5295"/>
                    <a:pt x="7857" y="5199"/>
                  </a:cubicBezTo>
                  <a:cubicBezTo>
                    <a:pt x="7863" y="5057"/>
                    <a:pt x="7964" y="4940"/>
                    <a:pt x="8040" y="4820"/>
                  </a:cubicBezTo>
                  <a:cubicBezTo>
                    <a:pt x="8192" y="4579"/>
                    <a:pt x="8253" y="4279"/>
                    <a:pt x="8185" y="4002"/>
                  </a:cubicBezTo>
                  <a:cubicBezTo>
                    <a:pt x="8118" y="3726"/>
                    <a:pt x="7915" y="3482"/>
                    <a:pt x="7648" y="3383"/>
                  </a:cubicBezTo>
                  <a:cubicBezTo>
                    <a:pt x="7490" y="3325"/>
                    <a:pt x="7315" y="3317"/>
                    <a:pt x="7162" y="3249"/>
                  </a:cubicBezTo>
                  <a:cubicBezTo>
                    <a:pt x="6953" y="3155"/>
                    <a:pt x="6805" y="2959"/>
                    <a:pt x="6711" y="2751"/>
                  </a:cubicBezTo>
                  <a:cubicBezTo>
                    <a:pt x="6617" y="2543"/>
                    <a:pt x="6565" y="2318"/>
                    <a:pt x="6490" y="2102"/>
                  </a:cubicBezTo>
                  <a:cubicBezTo>
                    <a:pt x="6269" y="1465"/>
                    <a:pt x="5821" y="919"/>
                    <a:pt x="5258" y="546"/>
                  </a:cubicBezTo>
                  <a:lnTo>
                    <a:pt x="3657" y="23"/>
                  </a:lnTo>
                  <a:cubicBezTo>
                    <a:pt x="3565" y="14"/>
                    <a:pt x="3380" y="1"/>
                    <a:pt x="314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5378150" y="997450"/>
              <a:ext cx="127725" cy="263475"/>
            </a:xfrm>
            <a:custGeom>
              <a:avLst/>
              <a:gdLst/>
              <a:ahLst/>
              <a:cxnLst/>
              <a:rect l="l" t="t" r="r" b="b"/>
              <a:pathLst>
                <a:path w="5109" h="10539" extrusionOk="0">
                  <a:moveTo>
                    <a:pt x="1599" y="0"/>
                  </a:moveTo>
                  <a:cubicBezTo>
                    <a:pt x="732" y="0"/>
                    <a:pt x="161" y="1087"/>
                    <a:pt x="104" y="1980"/>
                  </a:cubicBezTo>
                  <a:cubicBezTo>
                    <a:pt x="39" y="3014"/>
                    <a:pt x="0" y="4278"/>
                    <a:pt x="123" y="5049"/>
                  </a:cubicBezTo>
                  <a:cubicBezTo>
                    <a:pt x="370" y="6601"/>
                    <a:pt x="1561" y="6798"/>
                    <a:pt x="1561" y="6798"/>
                  </a:cubicBezTo>
                  <a:cubicBezTo>
                    <a:pt x="1561" y="6798"/>
                    <a:pt x="1561" y="6798"/>
                    <a:pt x="1561" y="6798"/>
                  </a:cubicBezTo>
                  <a:cubicBezTo>
                    <a:pt x="1562" y="6798"/>
                    <a:pt x="1562" y="7319"/>
                    <a:pt x="1584" y="8692"/>
                  </a:cubicBezTo>
                  <a:cubicBezTo>
                    <a:pt x="1598" y="9520"/>
                    <a:pt x="1320" y="10518"/>
                    <a:pt x="2264" y="10538"/>
                  </a:cubicBezTo>
                  <a:cubicBezTo>
                    <a:pt x="2273" y="10538"/>
                    <a:pt x="2282" y="10538"/>
                    <a:pt x="2291" y="10538"/>
                  </a:cubicBezTo>
                  <a:cubicBezTo>
                    <a:pt x="3228" y="10538"/>
                    <a:pt x="4781" y="9520"/>
                    <a:pt x="4793" y="8659"/>
                  </a:cubicBezTo>
                  <a:lnTo>
                    <a:pt x="5102" y="1291"/>
                  </a:lnTo>
                  <a:cubicBezTo>
                    <a:pt x="5108" y="1008"/>
                    <a:pt x="4895" y="767"/>
                    <a:pt x="4613" y="738"/>
                  </a:cubicBezTo>
                  <a:lnTo>
                    <a:pt x="1711" y="6"/>
                  </a:lnTo>
                  <a:cubicBezTo>
                    <a:pt x="1673" y="2"/>
                    <a:pt x="1636" y="0"/>
                    <a:pt x="15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5390750" y="1067550"/>
              <a:ext cx="10150" cy="9525"/>
            </a:xfrm>
            <a:custGeom>
              <a:avLst/>
              <a:gdLst/>
              <a:ahLst/>
              <a:cxnLst/>
              <a:rect l="l" t="t" r="r" b="b"/>
              <a:pathLst>
                <a:path w="406" h="381" extrusionOk="0">
                  <a:moveTo>
                    <a:pt x="199" y="0"/>
                  </a:moveTo>
                  <a:cubicBezTo>
                    <a:pt x="94" y="0"/>
                    <a:pt x="8" y="78"/>
                    <a:pt x="4" y="180"/>
                  </a:cubicBezTo>
                  <a:cubicBezTo>
                    <a:pt x="1" y="285"/>
                    <a:pt x="86" y="375"/>
                    <a:pt x="196" y="380"/>
                  </a:cubicBezTo>
                  <a:cubicBezTo>
                    <a:pt x="200" y="380"/>
                    <a:pt x="204" y="381"/>
                    <a:pt x="208" y="381"/>
                  </a:cubicBezTo>
                  <a:cubicBezTo>
                    <a:pt x="313" y="381"/>
                    <a:pt x="398" y="302"/>
                    <a:pt x="403" y="201"/>
                  </a:cubicBezTo>
                  <a:cubicBezTo>
                    <a:pt x="406" y="96"/>
                    <a:pt x="320" y="7"/>
                    <a:pt x="210" y="0"/>
                  </a:cubicBezTo>
                  <a:cubicBezTo>
                    <a:pt x="206" y="0"/>
                    <a:pt x="203" y="0"/>
                    <a:pt x="19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5387300" y="1058150"/>
              <a:ext cx="20275" cy="5350"/>
            </a:xfrm>
            <a:custGeom>
              <a:avLst/>
              <a:gdLst/>
              <a:ahLst/>
              <a:cxnLst/>
              <a:rect l="l" t="t" r="r" b="b"/>
              <a:pathLst>
                <a:path w="811" h="214" extrusionOk="0">
                  <a:moveTo>
                    <a:pt x="404" y="1"/>
                  </a:moveTo>
                  <a:cubicBezTo>
                    <a:pt x="402" y="1"/>
                    <a:pt x="401" y="1"/>
                    <a:pt x="400" y="1"/>
                  </a:cubicBezTo>
                  <a:cubicBezTo>
                    <a:pt x="266" y="2"/>
                    <a:pt x="154" y="51"/>
                    <a:pt x="89" y="101"/>
                  </a:cubicBezTo>
                  <a:cubicBezTo>
                    <a:pt x="24" y="151"/>
                    <a:pt x="1" y="198"/>
                    <a:pt x="13" y="210"/>
                  </a:cubicBezTo>
                  <a:cubicBezTo>
                    <a:pt x="16" y="212"/>
                    <a:pt x="20" y="214"/>
                    <a:pt x="25" y="214"/>
                  </a:cubicBezTo>
                  <a:cubicBezTo>
                    <a:pt x="71" y="214"/>
                    <a:pt x="211" y="125"/>
                    <a:pt x="401" y="125"/>
                  </a:cubicBezTo>
                  <a:cubicBezTo>
                    <a:pt x="402" y="125"/>
                    <a:pt x="403" y="125"/>
                    <a:pt x="403" y="125"/>
                  </a:cubicBezTo>
                  <a:cubicBezTo>
                    <a:pt x="406" y="125"/>
                    <a:pt x="408" y="125"/>
                    <a:pt x="411" y="125"/>
                  </a:cubicBezTo>
                  <a:cubicBezTo>
                    <a:pt x="599" y="125"/>
                    <a:pt x="742" y="210"/>
                    <a:pt x="787" y="210"/>
                  </a:cubicBezTo>
                  <a:cubicBezTo>
                    <a:pt x="792" y="210"/>
                    <a:pt x="796" y="209"/>
                    <a:pt x="799" y="206"/>
                  </a:cubicBezTo>
                  <a:cubicBezTo>
                    <a:pt x="810" y="195"/>
                    <a:pt x="785" y="148"/>
                    <a:pt x="717" y="98"/>
                  </a:cubicBezTo>
                  <a:cubicBezTo>
                    <a:pt x="649" y="49"/>
                    <a:pt x="536" y="1"/>
                    <a:pt x="40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5443200" y="1067550"/>
              <a:ext cx="10150" cy="9525"/>
            </a:xfrm>
            <a:custGeom>
              <a:avLst/>
              <a:gdLst/>
              <a:ahLst/>
              <a:cxnLst/>
              <a:rect l="l" t="t" r="r" b="b"/>
              <a:pathLst>
                <a:path w="406" h="381" extrusionOk="0">
                  <a:moveTo>
                    <a:pt x="198" y="0"/>
                  </a:moveTo>
                  <a:cubicBezTo>
                    <a:pt x="93" y="0"/>
                    <a:pt x="8" y="78"/>
                    <a:pt x="5" y="180"/>
                  </a:cubicBezTo>
                  <a:cubicBezTo>
                    <a:pt x="0" y="285"/>
                    <a:pt x="87" y="375"/>
                    <a:pt x="197" y="380"/>
                  </a:cubicBezTo>
                  <a:cubicBezTo>
                    <a:pt x="201" y="380"/>
                    <a:pt x="204" y="381"/>
                    <a:pt x="208" y="381"/>
                  </a:cubicBezTo>
                  <a:cubicBezTo>
                    <a:pt x="312" y="381"/>
                    <a:pt x="398" y="302"/>
                    <a:pt x="402" y="201"/>
                  </a:cubicBezTo>
                  <a:cubicBezTo>
                    <a:pt x="405" y="96"/>
                    <a:pt x="320" y="7"/>
                    <a:pt x="210" y="0"/>
                  </a:cubicBezTo>
                  <a:cubicBezTo>
                    <a:pt x="206" y="0"/>
                    <a:pt x="202" y="0"/>
                    <a:pt x="19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5440050" y="1059175"/>
              <a:ext cx="20250" cy="5325"/>
            </a:xfrm>
            <a:custGeom>
              <a:avLst/>
              <a:gdLst/>
              <a:ahLst/>
              <a:cxnLst/>
              <a:rect l="l" t="t" r="r" b="b"/>
              <a:pathLst>
                <a:path w="810" h="213" extrusionOk="0">
                  <a:moveTo>
                    <a:pt x="403" y="0"/>
                  </a:moveTo>
                  <a:cubicBezTo>
                    <a:pt x="402" y="0"/>
                    <a:pt x="401" y="0"/>
                    <a:pt x="399" y="0"/>
                  </a:cubicBezTo>
                  <a:cubicBezTo>
                    <a:pt x="266" y="0"/>
                    <a:pt x="153" y="50"/>
                    <a:pt x="89" y="100"/>
                  </a:cubicBezTo>
                  <a:cubicBezTo>
                    <a:pt x="23" y="150"/>
                    <a:pt x="0" y="197"/>
                    <a:pt x="13" y="209"/>
                  </a:cubicBezTo>
                  <a:cubicBezTo>
                    <a:pt x="15" y="212"/>
                    <a:pt x="19" y="213"/>
                    <a:pt x="24" y="213"/>
                  </a:cubicBezTo>
                  <a:cubicBezTo>
                    <a:pt x="69" y="213"/>
                    <a:pt x="210" y="124"/>
                    <a:pt x="400" y="124"/>
                  </a:cubicBezTo>
                  <a:cubicBezTo>
                    <a:pt x="401" y="124"/>
                    <a:pt x="402" y="124"/>
                    <a:pt x="403" y="124"/>
                  </a:cubicBezTo>
                  <a:cubicBezTo>
                    <a:pt x="405" y="124"/>
                    <a:pt x="408" y="124"/>
                    <a:pt x="410" y="124"/>
                  </a:cubicBezTo>
                  <a:cubicBezTo>
                    <a:pt x="599" y="124"/>
                    <a:pt x="741" y="209"/>
                    <a:pt x="786" y="209"/>
                  </a:cubicBezTo>
                  <a:cubicBezTo>
                    <a:pt x="792" y="209"/>
                    <a:pt x="796" y="208"/>
                    <a:pt x="798" y="205"/>
                  </a:cubicBezTo>
                  <a:cubicBezTo>
                    <a:pt x="810" y="194"/>
                    <a:pt x="784" y="147"/>
                    <a:pt x="716" y="97"/>
                  </a:cubicBezTo>
                  <a:cubicBezTo>
                    <a:pt x="649" y="48"/>
                    <a:pt x="535" y="0"/>
                    <a:pt x="40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5406775" y="1059500"/>
              <a:ext cx="17200" cy="44800"/>
            </a:xfrm>
            <a:custGeom>
              <a:avLst/>
              <a:gdLst/>
              <a:ahLst/>
              <a:cxnLst/>
              <a:rect l="l" t="t" r="r" b="b"/>
              <a:pathLst>
                <a:path w="688" h="1792" extrusionOk="0">
                  <a:moveTo>
                    <a:pt x="663" y="0"/>
                  </a:moveTo>
                  <a:cubicBezTo>
                    <a:pt x="635" y="0"/>
                    <a:pt x="435" y="470"/>
                    <a:pt x="212" y="1057"/>
                  </a:cubicBezTo>
                  <a:cubicBezTo>
                    <a:pt x="158" y="1203"/>
                    <a:pt x="106" y="1342"/>
                    <a:pt x="57" y="1475"/>
                  </a:cubicBezTo>
                  <a:cubicBezTo>
                    <a:pt x="37" y="1538"/>
                    <a:pt x="1" y="1608"/>
                    <a:pt x="29" y="1690"/>
                  </a:cubicBezTo>
                  <a:cubicBezTo>
                    <a:pt x="44" y="1731"/>
                    <a:pt x="84" y="1760"/>
                    <a:pt x="119" y="1770"/>
                  </a:cubicBezTo>
                  <a:cubicBezTo>
                    <a:pt x="154" y="1781"/>
                    <a:pt x="184" y="1781"/>
                    <a:pt x="212" y="1782"/>
                  </a:cubicBezTo>
                  <a:cubicBezTo>
                    <a:pt x="325" y="1789"/>
                    <a:pt x="415" y="1792"/>
                    <a:pt x="476" y="1792"/>
                  </a:cubicBezTo>
                  <a:cubicBezTo>
                    <a:pt x="533" y="1792"/>
                    <a:pt x="564" y="1789"/>
                    <a:pt x="565" y="1783"/>
                  </a:cubicBezTo>
                  <a:cubicBezTo>
                    <a:pt x="566" y="1771"/>
                    <a:pt x="432" y="1748"/>
                    <a:pt x="216" y="1720"/>
                  </a:cubicBezTo>
                  <a:cubicBezTo>
                    <a:pt x="161" y="1715"/>
                    <a:pt x="110" y="1704"/>
                    <a:pt x="100" y="1666"/>
                  </a:cubicBezTo>
                  <a:cubicBezTo>
                    <a:pt x="87" y="1627"/>
                    <a:pt x="111" y="1568"/>
                    <a:pt x="137" y="1505"/>
                  </a:cubicBezTo>
                  <a:cubicBezTo>
                    <a:pt x="188" y="1372"/>
                    <a:pt x="243" y="1234"/>
                    <a:pt x="299" y="1088"/>
                  </a:cubicBezTo>
                  <a:cubicBezTo>
                    <a:pt x="524" y="496"/>
                    <a:pt x="687" y="9"/>
                    <a:pt x="663" y="0"/>
                  </a:cubicBezTo>
                  <a:cubicBezTo>
                    <a:pt x="663" y="0"/>
                    <a:pt x="663" y="0"/>
                    <a:pt x="66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5417175" y="1153525"/>
              <a:ext cx="52075" cy="23375"/>
            </a:xfrm>
            <a:custGeom>
              <a:avLst/>
              <a:gdLst/>
              <a:ahLst/>
              <a:cxnLst/>
              <a:rect l="l" t="t" r="r" b="b"/>
              <a:pathLst>
                <a:path w="2083" h="935" extrusionOk="0">
                  <a:moveTo>
                    <a:pt x="2083" y="1"/>
                  </a:moveTo>
                  <a:cubicBezTo>
                    <a:pt x="1231" y="512"/>
                    <a:pt x="372" y="557"/>
                    <a:pt x="94" y="557"/>
                  </a:cubicBezTo>
                  <a:cubicBezTo>
                    <a:pt x="33" y="557"/>
                    <a:pt x="0" y="555"/>
                    <a:pt x="0" y="555"/>
                  </a:cubicBezTo>
                  <a:lnTo>
                    <a:pt x="0" y="555"/>
                  </a:lnTo>
                  <a:lnTo>
                    <a:pt x="21" y="921"/>
                  </a:lnTo>
                  <a:cubicBezTo>
                    <a:pt x="120" y="930"/>
                    <a:pt x="215" y="935"/>
                    <a:pt x="306" y="935"/>
                  </a:cubicBezTo>
                  <a:cubicBezTo>
                    <a:pt x="1640" y="935"/>
                    <a:pt x="2083" y="1"/>
                    <a:pt x="20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5422475" y="1113325"/>
              <a:ext cx="17175" cy="11800"/>
            </a:xfrm>
            <a:custGeom>
              <a:avLst/>
              <a:gdLst/>
              <a:ahLst/>
              <a:cxnLst/>
              <a:rect l="l" t="t" r="r" b="b"/>
              <a:pathLst>
                <a:path w="687" h="472" extrusionOk="0">
                  <a:moveTo>
                    <a:pt x="331" y="1"/>
                  </a:moveTo>
                  <a:cubicBezTo>
                    <a:pt x="212" y="1"/>
                    <a:pt x="96" y="55"/>
                    <a:pt x="28" y="146"/>
                  </a:cubicBezTo>
                  <a:lnTo>
                    <a:pt x="19" y="153"/>
                  </a:lnTo>
                  <a:cubicBezTo>
                    <a:pt x="1" y="174"/>
                    <a:pt x="4" y="207"/>
                    <a:pt x="18" y="233"/>
                  </a:cubicBezTo>
                  <a:cubicBezTo>
                    <a:pt x="33" y="258"/>
                    <a:pt x="56" y="277"/>
                    <a:pt x="79" y="296"/>
                  </a:cubicBezTo>
                  <a:cubicBezTo>
                    <a:pt x="163" y="363"/>
                    <a:pt x="251" y="430"/>
                    <a:pt x="354" y="459"/>
                  </a:cubicBezTo>
                  <a:cubicBezTo>
                    <a:pt x="384" y="467"/>
                    <a:pt x="415" y="472"/>
                    <a:pt x="446" y="472"/>
                  </a:cubicBezTo>
                  <a:cubicBezTo>
                    <a:pt x="521" y="472"/>
                    <a:pt x="594" y="446"/>
                    <a:pt x="635" y="388"/>
                  </a:cubicBezTo>
                  <a:cubicBezTo>
                    <a:pt x="687" y="316"/>
                    <a:pt x="675" y="209"/>
                    <a:pt x="618" y="133"/>
                  </a:cubicBezTo>
                  <a:cubicBezTo>
                    <a:pt x="561" y="57"/>
                    <a:pt x="468" y="13"/>
                    <a:pt x="374" y="3"/>
                  </a:cubicBezTo>
                  <a:cubicBezTo>
                    <a:pt x="360" y="1"/>
                    <a:pt x="345" y="1"/>
                    <a:pt x="33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5419475" y="1107775"/>
              <a:ext cx="18250" cy="15400"/>
            </a:xfrm>
            <a:custGeom>
              <a:avLst/>
              <a:gdLst/>
              <a:ahLst/>
              <a:cxnLst/>
              <a:rect l="l" t="t" r="r" b="b"/>
              <a:pathLst>
                <a:path w="730" h="616" extrusionOk="0">
                  <a:moveTo>
                    <a:pt x="689" y="1"/>
                  </a:moveTo>
                  <a:cubicBezTo>
                    <a:pt x="689" y="1"/>
                    <a:pt x="688" y="1"/>
                    <a:pt x="688" y="1"/>
                  </a:cubicBezTo>
                  <a:cubicBezTo>
                    <a:pt x="688" y="1"/>
                    <a:pt x="688" y="1"/>
                    <a:pt x="687" y="1"/>
                  </a:cubicBezTo>
                  <a:cubicBezTo>
                    <a:pt x="653" y="1"/>
                    <a:pt x="652" y="231"/>
                    <a:pt x="454" y="395"/>
                  </a:cubicBezTo>
                  <a:cubicBezTo>
                    <a:pt x="255" y="561"/>
                    <a:pt x="6" y="535"/>
                    <a:pt x="4" y="567"/>
                  </a:cubicBezTo>
                  <a:cubicBezTo>
                    <a:pt x="1" y="582"/>
                    <a:pt x="60" y="613"/>
                    <a:pt x="165" y="615"/>
                  </a:cubicBezTo>
                  <a:cubicBezTo>
                    <a:pt x="170" y="615"/>
                    <a:pt x="175" y="616"/>
                    <a:pt x="180" y="616"/>
                  </a:cubicBezTo>
                  <a:cubicBezTo>
                    <a:pt x="281" y="616"/>
                    <a:pt x="423" y="581"/>
                    <a:pt x="540" y="485"/>
                  </a:cubicBezTo>
                  <a:cubicBezTo>
                    <a:pt x="661" y="384"/>
                    <a:pt x="713" y="249"/>
                    <a:pt x="721" y="153"/>
                  </a:cubicBezTo>
                  <a:cubicBezTo>
                    <a:pt x="730" y="58"/>
                    <a:pt x="705" y="1"/>
                    <a:pt x="68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5437700" y="1051000"/>
              <a:ext cx="25025" cy="7175"/>
            </a:xfrm>
            <a:custGeom>
              <a:avLst/>
              <a:gdLst/>
              <a:ahLst/>
              <a:cxnLst/>
              <a:rect l="l" t="t" r="r" b="b"/>
              <a:pathLst>
                <a:path w="1001" h="287" extrusionOk="0">
                  <a:moveTo>
                    <a:pt x="424" y="1"/>
                  </a:moveTo>
                  <a:cubicBezTo>
                    <a:pt x="312" y="1"/>
                    <a:pt x="211" y="22"/>
                    <a:pt x="140" y="50"/>
                  </a:cubicBezTo>
                  <a:cubicBezTo>
                    <a:pt x="47" y="88"/>
                    <a:pt x="1" y="133"/>
                    <a:pt x="10" y="161"/>
                  </a:cubicBezTo>
                  <a:cubicBezTo>
                    <a:pt x="32" y="219"/>
                    <a:pt x="245" y="192"/>
                    <a:pt x="497" y="222"/>
                  </a:cubicBezTo>
                  <a:cubicBezTo>
                    <a:pt x="687" y="241"/>
                    <a:pt x="848" y="287"/>
                    <a:pt x="931" y="287"/>
                  </a:cubicBezTo>
                  <a:cubicBezTo>
                    <a:pt x="959" y="287"/>
                    <a:pt x="978" y="282"/>
                    <a:pt x="986" y="269"/>
                  </a:cubicBezTo>
                  <a:cubicBezTo>
                    <a:pt x="1001" y="243"/>
                    <a:pt x="966" y="189"/>
                    <a:pt x="884" y="132"/>
                  </a:cubicBezTo>
                  <a:cubicBezTo>
                    <a:pt x="803" y="77"/>
                    <a:pt x="672" y="22"/>
                    <a:pt x="521" y="6"/>
                  </a:cubicBezTo>
                  <a:cubicBezTo>
                    <a:pt x="488" y="2"/>
                    <a:pt x="456" y="1"/>
                    <a:pt x="42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5389200" y="1042350"/>
              <a:ext cx="18950" cy="6100"/>
            </a:xfrm>
            <a:custGeom>
              <a:avLst/>
              <a:gdLst/>
              <a:ahLst/>
              <a:cxnLst/>
              <a:rect l="l" t="t" r="r" b="b"/>
              <a:pathLst>
                <a:path w="758" h="244" extrusionOk="0">
                  <a:moveTo>
                    <a:pt x="389" y="1"/>
                  </a:moveTo>
                  <a:cubicBezTo>
                    <a:pt x="383" y="1"/>
                    <a:pt x="378" y="1"/>
                    <a:pt x="373" y="1"/>
                  </a:cubicBezTo>
                  <a:cubicBezTo>
                    <a:pt x="251" y="5"/>
                    <a:pt x="145" y="49"/>
                    <a:pt x="83" y="99"/>
                  </a:cubicBezTo>
                  <a:cubicBezTo>
                    <a:pt x="20" y="148"/>
                    <a:pt x="0" y="199"/>
                    <a:pt x="17" y="223"/>
                  </a:cubicBezTo>
                  <a:cubicBezTo>
                    <a:pt x="29" y="238"/>
                    <a:pt x="52" y="244"/>
                    <a:pt x="85" y="244"/>
                  </a:cubicBezTo>
                  <a:cubicBezTo>
                    <a:pt x="153" y="244"/>
                    <a:pt x="259" y="220"/>
                    <a:pt x="380" y="218"/>
                  </a:cubicBezTo>
                  <a:cubicBezTo>
                    <a:pt x="398" y="217"/>
                    <a:pt x="416" y="217"/>
                    <a:pt x="434" y="217"/>
                  </a:cubicBezTo>
                  <a:cubicBezTo>
                    <a:pt x="519" y="217"/>
                    <a:pt x="595" y="226"/>
                    <a:pt x="651" y="226"/>
                  </a:cubicBezTo>
                  <a:cubicBezTo>
                    <a:pt x="696" y="226"/>
                    <a:pt x="729" y="220"/>
                    <a:pt x="742" y="200"/>
                  </a:cubicBezTo>
                  <a:cubicBezTo>
                    <a:pt x="758" y="175"/>
                    <a:pt x="734" y="127"/>
                    <a:pt x="668" y="80"/>
                  </a:cubicBezTo>
                  <a:cubicBezTo>
                    <a:pt x="606" y="37"/>
                    <a:pt x="504" y="1"/>
                    <a:pt x="38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5500200" y="1076675"/>
              <a:ext cx="22075" cy="35275"/>
            </a:xfrm>
            <a:custGeom>
              <a:avLst/>
              <a:gdLst/>
              <a:ahLst/>
              <a:cxnLst/>
              <a:rect l="l" t="t" r="r" b="b"/>
              <a:pathLst>
                <a:path w="883" h="1411" extrusionOk="0">
                  <a:moveTo>
                    <a:pt x="214" y="1"/>
                  </a:moveTo>
                  <a:cubicBezTo>
                    <a:pt x="155" y="1"/>
                    <a:pt x="97" y="15"/>
                    <a:pt x="48" y="49"/>
                  </a:cubicBezTo>
                  <a:lnTo>
                    <a:pt x="1" y="1405"/>
                  </a:lnTo>
                  <a:cubicBezTo>
                    <a:pt x="29" y="1409"/>
                    <a:pt x="57" y="1411"/>
                    <a:pt x="85" y="1411"/>
                  </a:cubicBezTo>
                  <a:cubicBezTo>
                    <a:pt x="385" y="1411"/>
                    <a:pt x="680" y="1208"/>
                    <a:pt x="776" y="923"/>
                  </a:cubicBezTo>
                  <a:cubicBezTo>
                    <a:pt x="883" y="612"/>
                    <a:pt x="740" y="234"/>
                    <a:pt x="455" y="70"/>
                  </a:cubicBezTo>
                  <a:cubicBezTo>
                    <a:pt x="383" y="29"/>
                    <a:pt x="297" y="1"/>
                    <a:pt x="2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5375000" y="984675"/>
              <a:ext cx="136375" cy="98050"/>
            </a:xfrm>
            <a:custGeom>
              <a:avLst/>
              <a:gdLst/>
              <a:ahLst/>
              <a:cxnLst/>
              <a:rect l="l" t="t" r="r" b="b"/>
              <a:pathLst>
                <a:path w="5455" h="3922" extrusionOk="0">
                  <a:moveTo>
                    <a:pt x="2706" y="0"/>
                  </a:moveTo>
                  <a:cubicBezTo>
                    <a:pt x="2672" y="0"/>
                    <a:pt x="2637" y="0"/>
                    <a:pt x="2602" y="0"/>
                  </a:cubicBezTo>
                  <a:lnTo>
                    <a:pt x="2602" y="0"/>
                  </a:lnTo>
                  <a:cubicBezTo>
                    <a:pt x="2605" y="0"/>
                    <a:pt x="2608" y="0"/>
                    <a:pt x="2611" y="0"/>
                  </a:cubicBezTo>
                  <a:lnTo>
                    <a:pt x="2611" y="0"/>
                  </a:lnTo>
                  <a:lnTo>
                    <a:pt x="2547" y="1"/>
                  </a:lnTo>
                  <a:cubicBezTo>
                    <a:pt x="2565" y="1"/>
                    <a:pt x="2584" y="1"/>
                    <a:pt x="2602" y="0"/>
                  </a:cubicBezTo>
                  <a:lnTo>
                    <a:pt x="2602" y="0"/>
                  </a:lnTo>
                  <a:cubicBezTo>
                    <a:pt x="2040" y="21"/>
                    <a:pt x="1612" y="193"/>
                    <a:pt x="1117" y="463"/>
                  </a:cubicBezTo>
                  <a:cubicBezTo>
                    <a:pt x="620" y="734"/>
                    <a:pt x="204" y="1182"/>
                    <a:pt x="51" y="1726"/>
                  </a:cubicBezTo>
                  <a:cubicBezTo>
                    <a:pt x="19" y="1842"/>
                    <a:pt x="0" y="1974"/>
                    <a:pt x="63" y="2076"/>
                  </a:cubicBezTo>
                  <a:cubicBezTo>
                    <a:pt x="117" y="2163"/>
                    <a:pt x="219" y="2203"/>
                    <a:pt x="323" y="2203"/>
                  </a:cubicBezTo>
                  <a:cubicBezTo>
                    <a:pt x="380" y="2203"/>
                    <a:pt x="439" y="2191"/>
                    <a:pt x="490" y="2167"/>
                  </a:cubicBezTo>
                  <a:cubicBezTo>
                    <a:pt x="635" y="2103"/>
                    <a:pt x="739" y="1973"/>
                    <a:pt x="837" y="1849"/>
                  </a:cubicBezTo>
                  <a:cubicBezTo>
                    <a:pt x="910" y="2131"/>
                    <a:pt x="1189" y="2346"/>
                    <a:pt x="1481" y="2346"/>
                  </a:cubicBezTo>
                  <a:cubicBezTo>
                    <a:pt x="1484" y="2346"/>
                    <a:pt x="1486" y="2346"/>
                    <a:pt x="1488" y="2346"/>
                  </a:cubicBezTo>
                  <a:cubicBezTo>
                    <a:pt x="1783" y="2343"/>
                    <a:pt x="2061" y="2120"/>
                    <a:pt x="2128" y="1835"/>
                  </a:cubicBezTo>
                  <a:cubicBezTo>
                    <a:pt x="2130" y="2126"/>
                    <a:pt x="2416" y="2368"/>
                    <a:pt x="2707" y="2368"/>
                  </a:cubicBezTo>
                  <a:cubicBezTo>
                    <a:pt x="2714" y="2368"/>
                    <a:pt x="2721" y="2367"/>
                    <a:pt x="2727" y="2367"/>
                  </a:cubicBezTo>
                  <a:cubicBezTo>
                    <a:pt x="3026" y="2357"/>
                    <a:pt x="3290" y="2127"/>
                    <a:pt x="3389" y="1847"/>
                  </a:cubicBezTo>
                  <a:cubicBezTo>
                    <a:pt x="3445" y="2111"/>
                    <a:pt x="3503" y="2385"/>
                    <a:pt x="3662" y="2604"/>
                  </a:cubicBezTo>
                  <a:cubicBezTo>
                    <a:pt x="3791" y="2781"/>
                    <a:pt x="4003" y="2913"/>
                    <a:pt x="4216" y="2913"/>
                  </a:cubicBezTo>
                  <a:cubicBezTo>
                    <a:pt x="4267" y="2913"/>
                    <a:pt x="4317" y="2905"/>
                    <a:pt x="4367" y="2889"/>
                  </a:cubicBezTo>
                  <a:lnTo>
                    <a:pt x="4367" y="2889"/>
                  </a:lnTo>
                  <a:cubicBezTo>
                    <a:pt x="4330" y="3121"/>
                    <a:pt x="4295" y="3364"/>
                    <a:pt x="4377" y="3583"/>
                  </a:cubicBezTo>
                  <a:cubicBezTo>
                    <a:pt x="4445" y="3767"/>
                    <a:pt x="4629" y="3922"/>
                    <a:pt x="4817" y="3922"/>
                  </a:cubicBezTo>
                  <a:cubicBezTo>
                    <a:pt x="4853" y="3922"/>
                    <a:pt x="4889" y="3916"/>
                    <a:pt x="4925" y="3904"/>
                  </a:cubicBezTo>
                  <a:cubicBezTo>
                    <a:pt x="5141" y="3830"/>
                    <a:pt x="5224" y="3576"/>
                    <a:pt x="5274" y="3354"/>
                  </a:cubicBezTo>
                  <a:cubicBezTo>
                    <a:pt x="5372" y="2927"/>
                    <a:pt x="5455" y="2492"/>
                    <a:pt x="5441" y="2054"/>
                  </a:cubicBezTo>
                  <a:cubicBezTo>
                    <a:pt x="5428" y="1616"/>
                    <a:pt x="5310" y="1171"/>
                    <a:pt x="5041" y="825"/>
                  </a:cubicBezTo>
                  <a:cubicBezTo>
                    <a:pt x="4763" y="466"/>
                    <a:pt x="4341" y="239"/>
                    <a:pt x="3901" y="124"/>
                  </a:cubicBezTo>
                  <a:cubicBezTo>
                    <a:pt x="3513" y="22"/>
                    <a:pt x="3109" y="0"/>
                    <a:pt x="270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5503125" y="1085325"/>
              <a:ext cx="10025" cy="15925"/>
            </a:xfrm>
            <a:custGeom>
              <a:avLst/>
              <a:gdLst/>
              <a:ahLst/>
              <a:cxnLst/>
              <a:rect l="l" t="t" r="r" b="b"/>
              <a:pathLst>
                <a:path w="401" h="637" extrusionOk="0">
                  <a:moveTo>
                    <a:pt x="101" y="0"/>
                  </a:moveTo>
                  <a:cubicBezTo>
                    <a:pt x="36" y="0"/>
                    <a:pt x="0" y="27"/>
                    <a:pt x="4" y="33"/>
                  </a:cubicBezTo>
                  <a:cubicBezTo>
                    <a:pt x="8" y="46"/>
                    <a:pt x="65" y="30"/>
                    <a:pt x="143" y="61"/>
                  </a:cubicBezTo>
                  <a:cubicBezTo>
                    <a:pt x="221" y="90"/>
                    <a:pt x="305" y="182"/>
                    <a:pt x="309" y="310"/>
                  </a:cubicBezTo>
                  <a:cubicBezTo>
                    <a:pt x="317" y="437"/>
                    <a:pt x="250" y="546"/>
                    <a:pt x="175" y="576"/>
                  </a:cubicBezTo>
                  <a:cubicBezTo>
                    <a:pt x="140" y="591"/>
                    <a:pt x="110" y="595"/>
                    <a:pt x="86" y="595"/>
                  </a:cubicBezTo>
                  <a:cubicBezTo>
                    <a:pt x="71" y="595"/>
                    <a:pt x="58" y="593"/>
                    <a:pt x="50" y="593"/>
                  </a:cubicBezTo>
                  <a:cubicBezTo>
                    <a:pt x="45" y="593"/>
                    <a:pt x="41" y="594"/>
                    <a:pt x="40" y="597"/>
                  </a:cubicBezTo>
                  <a:cubicBezTo>
                    <a:pt x="33" y="601"/>
                    <a:pt x="68" y="637"/>
                    <a:pt x="136" y="637"/>
                  </a:cubicBezTo>
                  <a:cubicBezTo>
                    <a:pt x="154" y="637"/>
                    <a:pt x="173" y="634"/>
                    <a:pt x="195" y="629"/>
                  </a:cubicBezTo>
                  <a:cubicBezTo>
                    <a:pt x="302" y="604"/>
                    <a:pt x="401" y="463"/>
                    <a:pt x="389" y="306"/>
                  </a:cubicBezTo>
                  <a:cubicBezTo>
                    <a:pt x="386" y="228"/>
                    <a:pt x="356" y="155"/>
                    <a:pt x="312" y="102"/>
                  </a:cubicBezTo>
                  <a:cubicBezTo>
                    <a:pt x="267" y="48"/>
                    <a:pt x="209" y="19"/>
                    <a:pt x="160" y="7"/>
                  </a:cubicBezTo>
                  <a:cubicBezTo>
                    <a:pt x="138" y="2"/>
                    <a:pt x="118" y="0"/>
                    <a:pt x="1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5500200" y="1106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6" y="314"/>
                    <a:pt x="406" y="202"/>
                  </a:cubicBezTo>
                  <a:cubicBezTo>
                    <a:pt x="406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5475375" y="971575"/>
              <a:ext cx="34900" cy="20750"/>
            </a:xfrm>
            <a:custGeom>
              <a:avLst/>
              <a:gdLst/>
              <a:ahLst/>
              <a:cxnLst/>
              <a:rect l="l" t="t" r="r" b="b"/>
              <a:pathLst>
                <a:path w="1396" h="830" extrusionOk="0">
                  <a:moveTo>
                    <a:pt x="220" y="1"/>
                  </a:moveTo>
                  <a:cubicBezTo>
                    <a:pt x="83" y="1"/>
                    <a:pt x="0" y="24"/>
                    <a:pt x="2" y="30"/>
                  </a:cubicBezTo>
                  <a:cubicBezTo>
                    <a:pt x="3" y="40"/>
                    <a:pt x="99" y="29"/>
                    <a:pt x="252" y="44"/>
                  </a:cubicBezTo>
                  <a:cubicBezTo>
                    <a:pt x="404" y="59"/>
                    <a:pt x="611" y="111"/>
                    <a:pt x="813" y="226"/>
                  </a:cubicBezTo>
                  <a:cubicBezTo>
                    <a:pt x="1015" y="343"/>
                    <a:pt x="1164" y="497"/>
                    <a:pt x="1253" y="621"/>
                  </a:cubicBezTo>
                  <a:cubicBezTo>
                    <a:pt x="1340" y="742"/>
                    <a:pt x="1378" y="830"/>
                    <a:pt x="1389" y="830"/>
                  </a:cubicBezTo>
                  <a:cubicBezTo>
                    <a:pt x="1390" y="830"/>
                    <a:pt x="1390" y="830"/>
                    <a:pt x="1390" y="830"/>
                  </a:cubicBezTo>
                  <a:cubicBezTo>
                    <a:pt x="1395" y="828"/>
                    <a:pt x="1372" y="732"/>
                    <a:pt x="1289" y="597"/>
                  </a:cubicBezTo>
                  <a:cubicBezTo>
                    <a:pt x="1206" y="462"/>
                    <a:pt x="1055" y="295"/>
                    <a:pt x="844" y="174"/>
                  </a:cubicBezTo>
                  <a:cubicBezTo>
                    <a:pt x="632" y="53"/>
                    <a:pt x="412" y="5"/>
                    <a:pt x="254" y="1"/>
                  </a:cubicBezTo>
                  <a:cubicBezTo>
                    <a:pt x="243" y="1"/>
                    <a:pt x="231" y="1"/>
                    <a:pt x="220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5495575" y="959475"/>
              <a:ext cx="78550" cy="52125"/>
            </a:xfrm>
            <a:custGeom>
              <a:avLst/>
              <a:gdLst/>
              <a:ahLst/>
              <a:cxnLst/>
              <a:rect l="l" t="t" r="r" b="b"/>
              <a:pathLst>
                <a:path w="3142" h="2085" extrusionOk="0">
                  <a:moveTo>
                    <a:pt x="558" y="1"/>
                  </a:moveTo>
                  <a:cubicBezTo>
                    <a:pt x="515" y="1"/>
                    <a:pt x="472" y="6"/>
                    <a:pt x="432" y="17"/>
                  </a:cubicBezTo>
                  <a:cubicBezTo>
                    <a:pt x="213" y="69"/>
                    <a:pt x="75" y="213"/>
                    <a:pt x="31" y="328"/>
                  </a:cubicBezTo>
                  <a:cubicBezTo>
                    <a:pt x="7" y="385"/>
                    <a:pt x="2" y="434"/>
                    <a:pt x="2" y="466"/>
                  </a:cubicBezTo>
                  <a:cubicBezTo>
                    <a:pt x="2" y="498"/>
                    <a:pt x="4" y="515"/>
                    <a:pt x="7" y="515"/>
                  </a:cubicBezTo>
                  <a:cubicBezTo>
                    <a:pt x="7" y="515"/>
                    <a:pt x="7" y="515"/>
                    <a:pt x="7" y="515"/>
                  </a:cubicBezTo>
                  <a:cubicBezTo>
                    <a:pt x="15" y="515"/>
                    <a:pt x="1" y="443"/>
                    <a:pt x="52" y="338"/>
                  </a:cubicBezTo>
                  <a:cubicBezTo>
                    <a:pt x="100" y="233"/>
                    <a:pt x="236" y="102"/>
                    <a:pt x="442" y="59"/>
                  </a:cubicBezTo>
                  <a:cubicBezTo>
                    <a:pt x="475" y="51"/>
                    <a:pt x="511" y="47"/>
                    <a:pt x="547" y="47"/>
                  </a:cubicBezTo>
                  <a:cubicBezTo>
                    <a:pt x="729" y="47"/>
                    <a:pt x="934" y="151"/>
                    <a:pt x="1089" y="323"/>
                  </a:cubicBezTo>
                  <a:cubicBezTo>
                    <a:pt x="1282" y="528"/>
                    <a:pt x="1395" y="822"/>
                    <a:pt x="1511" y="1129"/>
                  </a:cubicBezTo>
                  <a:cubicBezTo>
                    <a:pt x="1571" y="1283"/>
                    <a:pt x="1634" y="1433"/>
                    <a:pt x="1715" y="1570"/>
                  </a:cubicBezTo>
                  <a:cubicBezTo>
                    <a:pt x="1798" y="1704"/>
                    <a:pt x="1899" y="1823"/>
                    <a:pt x="2015" y="1913"/>
                  </a:cubicBezTo>
                  <a:cubicBezTo>
                    <a:pt x="2130" y="2003"/>
                    <a:pt x="2263" y="2062"/>
                    <a:pt x="2394" y="2079"/>
                  </a:cubicBezTo>
                  <a:cubicBezTo>
                    <a:pt x="2421" y="2083"/>
                    <a:pt x="2448" y="2084"/>
                    <a:pt x="2475" y="2084"/>
                  </a:cubicBezTo>
                  <a:cubicBezTo>
                    <a:pt x="2576" y="2084"/>
                    <a:pt x="2671" y="2058"/>
                    <a:pt x="2750" y="2021"/>
                  </a:cubicBezTo>
                  <a:cubicBezTo>
                    <a:pt x="2953" y="1923"/>
                    <a:pt x="3059" y="1763"/>
                    <a:pt x="3104" y="1652"/>
                  </a:cubicBezTo>
                  <a:cubicBezTo>
                    <a:pt x="3126" y="1594"/>
                    <a:pt x="3135" y="1547"/>
                    <a:pt x="3139" y="1515"/>
                  </a:cubicBezTo>
                  <a:cubicBezTo>
                    <a:pt x="3141" y="1483"/>
                    <a:pt x="3141" y="1467"/>
                    <a:pt x="3140" y="1467"/>
                  </a:cubicBezTo>
                  <a:cubicBezTo>
                    <a:pt x="3139" y="1466"/>
                    <a:pt x="3139" y="1466"/>
                    <a:pt x="3139" y="1466"/>
                  </a:cubicBezTo>
                  <a:cubicBezTo>
                    <a:pt x="3133" y="1466"/>
                    <a:pt x="3129" y="1535"/>
                    <a:pt x="3082" y="1642"/>
                  </a:cubicBezTo>
                  <a:cubicBezTo>
                    <a:pt x="3033" y="1748"/>
                    <a:pt x="2926" y="1895"/>
                    <a:pt x="2733" y="1982"/>
                  </a:cubicBezTo>
                  <a:cubicBezTo>
                    <a:pt x="2660" y="2013"/>
                    <a:pt x="2576" y="2035"/>
                    <a:pt x="2487" y="2035"/>
                  </a:cubicBezTo>
                  <a:cubicBezTo>
                    <a:pt x="2458" y="2035"/>
                    <a:pt x="2430" y="2033"/>
                    <a:pt x="2401" y="2028"/>
                  </a:cubicBezTo>
                  <a:cubicBezTo>
                    <a:pt x="2280" y="2011"/>
                    <a:pt x="2157" y="1955"/>
                    <a:pt x="2050" y="1868"/>
                  </a:cubicBezTo>
                  <a:cubicBezTo>
                    <a:pt x="1942" y="1782"/>
                    <a:pt x="1846" y="1668"/>
                    <a:pt x="1767" y="1538"/>
                  </a:cubicBezTo>
                  <a:cubicBezTo>
                    <a:pt x="1689" y="1407"/>
                    <a:pt x="1627" y="1260"/>
                    <a:pt x="1568" y="1108"/>
                  </a:cubicBezTo>
                  <a:cubicBezTo>
                    <a:pt x="1509" y="955"/>
                    <a:pt x="1453" y="803"/>
                    <a:pt x="1383" y="661"/>
                  </a:cubicBezTo>
                  <a:cubicBezTo>
                    <a:pt x="1314" y="520"/>
                    <a:pt x="1230" y="392"/>
                    <a:pt x="1130" y="284"/>
                  </a:cubicBezTo>
                  <a:cubicBezTo>
                    <a:pt x="970" y="109"/>
                    <a:pt x="753" y="1"/>
                    <a:pt x="558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5421650" y="974525"/>
              <a:ext cx="72350" cy="57700"/>
            </a:xfrm>
            <a:custGeom>
              <a:avLst/>
              <a:gdLst/>
              <a:ahLst/>
              <a:cxnLst/>
              <a:rect l="l" t="t" r="r" b="b"/>
              <a:pathLst>
                <a:path w="2894" h="2308" extrusionOk="0">
                  <a:moveTo>
                    <a:pt x="2174" y="1"/>
                  </a:moveTo>
                  <a:cubicBezTo>
                    <a:pt x="2003" y="1"/>
                    <a:pt x="1809" y="21"/>
                    <a:pt x="1603" y="73"/>
                  </a:cubicBezTo>
                  <a:cubicBezTo>
                    <a:pt x="1353" y="136"/>
                    <a:pt x="1084" y="245"/>
                    <a:pt x="839" y="418"/>
                  </a:cubicBezTo>
                  <a:cubicBezTo>
                    <a:pt x="592" y="590"/>
                    <a:pt x="406" y="816"/>
                    <a:pt x="276" y="1038"/>
                  </a:cubicBezTo>
                  <a:cubicBezTo>
                    <a:pt x="149" y="1264"/>
                    <a:pt x="73" y="1488"/>
                    <a:pt x="39" y="1681"/>
                  </a:cubicBezTo>
                  <a:cubicBezTo>
                    <a:pt x="4" y="1873"/>
                    <a:pt x="0" y="2032"/>
                    <a:pt x="10" y="2141"/>
                  </a:cubicBezTo>
                  <a:cubicBezTo>
                    <a:pt x="12" y="2195"/>
                    <a:pt x="20" y="2237"/>
                    <a:pt x="24" y="2265"/>
                  </a:cubicBezTo>
                  <a:cubicBezTo>
                    <a:pt x="28" y="2293"/>
                    <a:pt x="32" y="2308"/>
                    <a:pt x="34" y="2308"/>
                  </a:cubicBezTo>
                  <a:cubicBezTo>
                    <a:pt x="49" y="2308"/>
                    <a:pt x="1" y="2066"/>
                    <a:pt x="81" y="1689"/>
                  </a:cubicBezTo>
                  <a:cubicBezTo>
                    <a:pt x="120" y="1502"/>
                    <a:pt x="199" y="1285"/>
                    <a:pt x="325" y="1067"/>
                  </a:cubicBezTo>
                  <a:cubicBezTo>
                    <a:pt x="454" y="851"/>
                    <a:pt x="636" y="634"/>
                    <a:pt x="874" y="468"/>
                  </a:cubicBezTo>
                  <a:cubicBezTo>
                    <a:pt x="1112" y="300"/>
                    <a:pt x="1374" y="192"/>
                    <a:pt x="1617" y="128"/>
                  </a:cubicBezTo>
                  <a:cubicBezTo>
                    <a:pt x="1838" y="69"/>
                    <a:pt x="2045" y="46"/>
                    <a:pt x="2224" y="46"/>
                  </a:cubicBezTo>
                  <a:cubicBezTo>
                    <a:pt x="2243" y="46"/>
                    <a:pt x="2263" y="47"/>
                    <a:pt x="2282" y="47"/>
                  </a:cubicBezTo>
                  <a:cubicBezTo>
                    <a:pt x="2644" y="55"/>
                    <a:pt x="2862" y="155"/>
                    <a:pt x="2889" y="155"/>
                  </a:cubicBezTo>
                  <a:cubicBezTo>
                    <a:pt x="2891" y="155"/>
                    <a:pt x="2892" y="155"/>
                    <a:pt x="2892" y="154"/>
                  </a:cubicBezTo>
                  <a:cubicBezTo>
                    <a:pt x="2893" y="152"/>
                    <a:pt x="2880" y="145"/>
                    <a:pt x="2854" y="133"/>
                  </a:cubicBezTo>
                  <a:cubicBezTo>
                    <a:pt x="2828" y="122"/>
                    <a:pt x="2790" y="101"/>
                    <a:pt x="2737" y="87"/>
                  </a:cubicBezTo>
                  <a:cubicBezTo>
                    <a:pt x="2635" y="50"/>
                    <a:pt x="2479" y="15"/>
                    <a:pt x="2284" y="4"/>
                  </a:cubicBezTo>
                  <a:cubicBezTo>
                    <a:pt x="2248" y="2"/>
                    <a:pt x="2212" y="1"/>
                    <a:pt x="2174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5446825" y="978225"/>
              <a:ext cx="47850" cy="51400"/>
            </a:xfrm>
            <a:custGeom>
              <a:avLst/>
              <a:gdLst/>
              <a:ahLst/>
              <a:cxnLst/>
              <a:rect l="l" t="t" r="r" b="b"/>
              <a:pathLst>
                <a:path w="1914" h="2056" extrusionOk="0">
                  <a:moveTo>
                    <a:pt x="1892" y="0"/>
                  </a:moveTo>
                  <a:cubicBezTo>
                    <a:pt x="1872" y="0"/>
                    <a:pt x="1838" y="2"/>
                    <a:pt x="1790" y="8"/>
                  </a:cubicBezTo>
                  <a:cubicBezTo>
                    <a:pt x="1713" y="16"/>
                    <a:pt x="1601" y="37"/>
                    <a:pt x="1469" y="77"/>
                  </a:cubicBezTo>
                  <a:cubicBezTo>
                    <a:pt x="1202" y="157"/>
                    <a:pt x="845" y="337"/>
                    <a:pt x="552" y="652"/>
                  </a:cubicBezTo>
                  <a:cubicBezTo>
                    <a:pt x="259" y="967"/>
                    <a:pt x="107" y="1337"/>
                    <a:pt x="48" y="1608"/>
                  </a:cubicBezTo>
                  <a:cubicBezTo>
                    <a:pt x="18" y="1744"/>
                    <a:pt x="5" y="1857"/>
                    <a:pt x="3" y="1935"/>
                  </a:cubicBezTo>
                  <a:cubicBezTo>
                    <a:pt x="0" y="2012"/>
                    <a:pt x="4" y="2055"/>
                    <a:pt x="7" y="2055"/>
                  </a:cubicBezTo>
                  <a:cubicBezTo>
                    <a:pt x="7" y="2055"/>
                    <a:pt x="7" y="2055"/>
                    <a:pt x="7" y="2055"/>
                  </a:cubicBezTo>
                  <a:cubicBezTo>
                    <a:pt x="18" y="2055"/>
                    <a:pt x="19" y="1882"/>
                    <a:pt x="90" y="1618"/>
                  </a:cubicBezTo>
                  <a:cubicBezTo>
                    <a:pt x="158" y="1356"/>
                    <a:pt x="313" y="999"/>
                    <a:pt x="597" y="694"/>
                  </a:cubicBezTo>
                  <a:cubicBezTo>
                    <a:pt x="881" y="388"/>
                    <a:pt x="1224" y="207"/>
                    <a:pt x="1482" y="118"/>
                  </a:cubicBezTo>
                  <a:cubicBezTo>
                    <a:pt x="1740" y="28"/>
                    <a:pt x="1913" y="15"/>
                    <a:pt x="1911" y="2"/>
                  </a:cubicBezTo>
                  <a:cubicBezTo>
                    <a:pt x="1911" y="1"/>
                    <a:pt x="1904" y="0"/>
                    <a:pt x="1892" y="0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5304575" y="1213675"/>
              <a:ext cx="152200" cy="172175"/>
            </a:xfrm>
            <a:custGeom>
              <a:avLst/>
              <a:gdLst/>
              <a:ahLst/>
              <a:cxnLst/>
              <a:rect l="l" t="t" r="r" b="b"/>
              <a:pathLst>
                <a:path w="6088" h="6887" extrusionOk="0">
                  <a:moveTo>
                    <a:pt x="3732" y="1"/>
                  </a:moveTo>
                  <a:cubicBezTo>
                    <a:pt x="3606" y="1"/>
                    <a:pt x="3477" y="26"/>
                    <a:pt x="3347" y="81"/>
                  </a:cubicBezTo>
                  <a:cubicBezTo>
                    <a:pt x="2331" y="506"/>
                    <a:pt x="2049" y="1045"/>
                    <a:pt x="1493" y="1881"/>
                  </a:cubicBezTo>
                  <a:cubicBezTo>
                    <a:pt x="936" y="2717"/>
                    <a:pt x="594" y="3673"/>
                    <a:pt x="259" y="4618"/>
                  </a:cubicBezTo>
                  <a:cubicBezTo>
                    <a:pt x="127" y="4988"/>
                    <a:pt x="1" y="5417"/>
                    <a:pt x="202" y="5754"/>
                  </a:cubicBezTo>
                  <a:cubicBezTo>
                    <a:pt x="376" y="6045"/>
                    <a:pt x="733" y="6160"/>
                    <a:pt x="1062" y="6247"/>
                  </a:cubicBezTo>
                  <a:cubicBezTo>
                    <a:pt x="1907" y="6472"/>
                    <a:pt x="2762" y="6665"/>
                    <a:pt x="3622" y="6825"/>
                  </a:cubicBezTo>
                  <a:cubicBezTo>
                    <a:pt x="3793" y="6857"/>
                    <a:pt x="3974" y="6886"/>
                    <a:pt x="4149" y="6886"/>
                  </a:cubicBezTo>
                  <a:cubicBezTo>
                    <a:pt x="4326" y="6886"/>
                    <a:pt x="4497" y="6856"/>
                    <a:pt x="4650" y="6770"/>
                  </a:cubicBezTo>
                  <a:cubicBezTo>
                    <a:pt x="5038" y="6550"/>
                    <a:pt x="5157" y="6057"/>
                    <a:pt x="5237" y="5620"/>
                  </a:cubicBezTo>
                  <a:cubicBezTo>
                    <a:pt x="5521" y="4085"/>
                    <a:pt x="5804" y="2549"/>
                    <a:pt x="6087" y="1014"/>
                  </a:cubicBezTo>
                  <a:lnTo>
                    <a:pt x="6087" y="1014"/>
                  </a:lnTo>
                  <a:lnTo>
                    <a:pt x="5428" y="1798"/>
                  </a:lnTo>
                  <a:cubicBezTo>
                    <a:pt x="5138" y="907"/>
                    <a:pt x="4486" y="1"/>
                    <a:pt x="3732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5347525" y="1202250"/>
              <a:ext cx="227000" cy="333900"/>
            </a:xfrm>
            <a:custGeom>
              <a:avLst/>
              <a:gdLst/>
              <a:ahLst/>
              <a:cxnLst/>
              <a:rect l="l" t="t" r="r" b="b"/>
              <a:pathLst>
                <a:path w="9080" h="13356" extrusionOk="0">
                  <a:moveTo>
                    <a:pt x="6002" y="1"/>
                  </a:moveTo>
                  <a:cubicBezTo>
                    <a:pt x="6002" y="1"/>
                    <a:pt x="4985" y="853"/>
                    <a:pt x="3894" y="853"/>
                  </a:cubicBezTo>
                  <a:cubicBezTo>
                    <a:pt x="3779" y="853"/>
                    <a:pt x="3664" y="844"/>
                    <a:pt x="3549" y="823"/>
                  </a:cubicBezTo>
                  <a:cubicBezTo>
                    <a:pt x="3549" y="823"/>
                    <a:pt x="2809" y="754"/>
                    <a:pt x="2734" y="38"/>
                  </a:cubicBezTo>
                  <a:lnTo>
                    <a:pt x="1398" y="613"/>
                  </a:lnTo>
                  <a:cubicBezTo>
                    <a:pt x="723" y="1145"/>
                    <a:pt x="532" y="2056"/>
                    <a:pt x="556" y="2913"/>
                  </a:cubicBezTo>
                  <a:lnTo>
                    <a:pt x="0" y="12317"/>
                  </a:lnTo>
                  <a:cubicBezTo>
                    <a:pt x="0" y="12317"/>
                    <a:pt x="1680" y="13355"/>
                    <a:pt x="4123" y="13355"/>
                  </a:cubicBezTo>
                  <a:cubicBezTo>
                    <a:pt x="5400" y="13355"/>
                    <a:pt x="6885" y="13072"/>
                    <a:pt x="8448" y="12207"/>
                  </a:cubicBezTo>
                  <a:cubicBezTo>
                    <a:pt x="8567" y="12141"/>
                    <a:pt x="7686" y="9990"/>
                    <a:pt x="7686" y="9990"/>
                  </a:cubicBezTo>
                  <a:lnTo>
                    <a:pt x="8926" y="5294"/>
                  </a:lnTo>
                  <a:cubicBezTo>
                    <a:pt x="9021" y="4619"/>
                    <a:pt x="9080" y="3220"/>
                    <a:pt x="8904" y="2555"/>
                  </a:cubicBezTo>
                  <a:cubicBezTo>
                    <a:pt x="8451" y="851"/>
                    <a:pt x="7243" y="342"/>
                    <a:pt x="6002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5371025" y="1390800"/>
              <a:ext cx="163800" cy="128775"/>
            </a:xfrm>
            <a:custGeom>
              <a:avLst/>
              <a:gdLst/>
              <a:ahLst/>
              <a:cxnLst/>
              <a:rect l="l" t="t" r="r" b="b"/>
              <a:pathLst>
                <a:path w="6552" h="5151" extrusionOk="0">
                  <a:moveTo>
                    <a:pt x="573" y="0"/>
                  </a:moveTo>
                  <a:cubicBezTo>
                    <a:pt x="348" y="0"/>
                    <a:pt x="125" y="101"/>
                    <a:pt x="37" y="304"/>
                  </a:cubicBezTo>
                  <a:lnTo>
                    <a:pt x="1" y="325"/>
                  </a:lnTo>
                  <a:cubicBezTo>
                    <a:pt x="771" y="1441"/>
                    <a:pt x="1542" y="2558"/>
                    <a:pt x="2312" y="3675"/>
                  </a:cubicBezTo>
                  <a:cubicBezTo>
                    <a:pt x="2613" y="4111"/>
                    <a:pt x="2926" y="4560"/>
                    <a:pt x="3373" y="4846"/>
                  </a:cubicBezTo>
                  <a:cubicBezTo>
                    <a:pt x="3692" y="5049"/>
                    <a:pt x="4070" y="5151"/>
                    <a:pt x="4448" y="5151"/>
                  </a:cubicBezTo>
                  <a:cubicBezTo>
                    <a:pt x="4840" y="5151"/>
                    <a:pt x="5233" y="5041"/>
                    <a:pt x="5560" y="4823"/>
                  </a:cubicBezTo>
                  <a:cubicBezTo>
                    <a:pt x="6201" y="4394"/>
                    <a:pt x="6552" y="3571"/>
                    <a:pt x="6416" y="2812"/>
                  </a:cubicBezTo>
                  <a:cubicBezTo>
                    <a:pt x="6401" y="2721"/>
                    <a:pt x="6376" y="2629"/>
                    <a:pt x="6314" y="2562"/>
                  </a:cubicBezTo>
                  <a:cubicBezTo>
                    <a:pt x="6250" y="2494"/>
                    <a:pt x="6158" y="2465"/>
                    <a:pt x="6064" y="2465"/>
                  </a:cubicBezTo>
                  <a:cubicBezTo>
                    <a:pt x="6015" y="2465"/>
                    <a:pt x="5966" y="2473"/>
                    <a:pt x="5920" y="2487"/>
                  </a:cubicBezTo>
                  <a:cubicBezTo>
                    <a:pt x="5784" y="2527"/>
                    <a:pt x="5666" y="2609"/>
                    <a:pt x="5541" y="2675"/>
                  </a:cubicBezTo>
                  <a:cubicBezTo>
                    <a:pt x="5278" y="2815"/>
                    <a:pt x="4989" y="2877"/>
                    <a:pt x="4695" y="2877"/>
                  </a:cubicBezTo>
                  <a:cubicBezTo>
                    <a:pt x="4178" y="2877"/>
                    <a:pt x="3647" y="2686"/>
                    <a:pt x="3213" y="2394"/>
                  </a:cubicBezTo>
                  <a:cubicBezTo>
                    <a:pt x="2532" y="1934"/>
                    <a:pt x="2031" y="1259"/>
                    <a:pt x="1510" y="624"/>
                  </a:cubicBezTo>
                  <a:cubicBezTo>
                    <a:pt x="1317" y="389"/>
                    <a:pt x="1107" y="148"/>
                    <a:pt x="822" y="43"/>
                  </a:cubicBezTo>
                  <a:cubicBezTo>
                    <a:pt x="744" y="15"/>
                    <a:pt x="658" y="0"/>
                    <a:pt x="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5448400" y="1243925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9" y="0"/>
                  </a:moveTo>
                  <a:cubicBezTo>
                    <a:pt x="358" y="0"/>
                    <a:pt x="1" y="357"/>
                    <a:pt x="1" y="797"/>
                  </a:cubicBezTo>
                  <a:cubicBezTo>
                    <a:pt x="1" y="1236"/>
                    <a:pt x="358" y="1593"/>
                    <a:pt x="799" y="1593"/>
                  </a:cubicBezTo>
                  <a:cubicBezTo>
                    <a:pt x="1239" y="1593"/>
                    <a:pt x="1597" y="1236"/>
                    <a:pt x="1597" y="797"/>
                  </a:cubicBezTo>
                  <a:cubicBezTo>
                    <a:pt x="1597" y="357"/>
                    <a:pt x="1239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5375350" y="1226950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8" y="0"/>
                  </a:moveTo>
                  <a:cubicBezTo>
                    <a:pt x="358" y="0"/>
                    <a:pt x="0" y="356"/>
                    <a:pt x="0" y="796"/>
                  </a:cubicBezTo>
                  <a:cubicBezTo>
                    <a:pt x="0" y="1236"/>
                    <a:pt x="358" y="1593"/>
                    <a:pt x="798" y="1593"/>
                  </a:cubicBezTo>
                  <a:cubicBezTo>
                    <a:pt x="1239" y="1593"/>
                    <a:pt x="1597" y="1236"/>
                    <a:pt x="1597" y="796"/>
                  </a:cubicBezTo>
                  <a:cubicBezTo>
                    <a:pt x="1597" y="356"/>
                    <a:pt x="1239" y="0"/>
                    <a:pt x="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5359250" y="1417500"/>
              <a:ext cx="39950" cy="39825"/>
            </a:xfrm>
            <a:custGeom>
              <a:avLst/>
              <a:gdLst/>
              <a:ahLst/>
              <a:cxnLst/>
              <a:rect l="l" t="t" r="r" b="b"/>
              <a:pathLst>
                <a:path w="1598" h="1593" extrusionOk="0">
                  <a:moveTo>
                    <a:pt x="799" y="1"/>
                  </a:moveTo>
                  <a:cubicBezTo>
                    <a:pt x="358" y="1"/>
                    <a:pt x="1" y="357"/>
                    <a:pt x="1" y="797"/>
                  </a:cubicBezTo>
                  <a:cubicBezTo>
                    <a:pt x="1" y="1236"/>
                    <a:pt x="358" y="1592"/>
                    <a:pt x="799" y="1592"/>
                  </a:cubicBezTo>
                  <a:cubicBezTo>
                    <a:pt x="1240" y="1592"/>
                    <a:pt x="1597" y="1236"/>
                    <a:pt x="1597" y="797"/>
                  </a:cubicBezTo>
                  <a:cubicBezTo>
                    <a:pt x="1597" y="357"/>
                    <a:pt x="1240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5409500" y="1357100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9" y="1"/>
                  </a:moveTo>
                  <a:cubicBezTo>
                    <a:pt x="358" y="1"/>
                    <a:pt x="1" y="357"/>
                    <a:pt x="1" y="796"/>
                  </a:cubicBezTo>
                  <a:cubicBezTo>
                    <a:pt x="1" y="1236"/>
                    <a:pt x="358" y="1592"/>
                    <a:pt x="799" y="1592"/>
                  </a:cubicBezTo>
                  <a:cubicBezTo>
                    <a:pt x="1240" y="1592"/>
                    <a:pt x="1597" y="1236"/>
                    <a:pt x="1597" y="796"/>
                  </a:cubicBezTo>
                  <a:cubicBezTo>
                    <a:pt x="1597" y="357"/>
                    <a:pt x="1240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5389550" y="1294350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9" y="0"/>
                  </a:moveTo>
                  <a:cubicBezTo>
                    <a:pt x="358" y="0"/>
                    <a:pt x="1" y="357"/>
                    <a:pt x="1" y="797"/>
                  </a:cubicBezTo>
                  <a:cubicBezTo>
                    <a:pt x="1" y="1236"/>
                    <a:pt x="358" y="1593"/>
                    <a:pt x="799" y="1593"/>
                  </a:cubicBezTo>
                  <a:cubicBezTo>
                    <a:pt x="1240" y="1593"/>
                    <a:pt x="1597" y="1236"/>
                    <a:pt x="1597" y="797"/>
                  </a:cubicBezTo>
                  <a:cubicBezTo>
                    <a:pt x="1597" y="357"/>
                    <a:pt x="1240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5409475" y="1204600"/>
              <a:ext cx="95425" cy="28500"/>
            </a:xfrm>
            <a:custGeom>
              <a:avLst/>
              <a:gdLst/>
              <a:ahLst/>
              <a:cxnLst/>
              <a:rect l="l" t="t" r="r" b="b"/>
              <a:pathLst>
                <a:path w="3817" h="1140" extrusionOk="0">
                  <a:moveTo>
                    <a:pt x="3813" y="1"/>
                  </a:moveTo>
                  <a:cubicBezTo>
                    <a:pt x="3807" y="1"/>
                    <a:pt x="3762" y="45"/>
                    <a:pt x="3682" y="120"/>
                  </a:cubicBezTo>
                  <a:cubicBezTo>
                    <a:pt x="3600" y="199"/>
                    <a:pt x="3478" y="311"/>
                    <a:pt x="3318" y="436"/>
                  </a:cubicBezTo>
                  <a:cubicBezTo>
                    <a:pt x="3157" y="561"/>
                    <a:pt x="2957" y="698"/>
                    <a:pt x="2716" y="815"/>
                  </a:cubicBezTo>
                  <a:cubicBezTo>
                    <a:pt x="2476" y="934"/>
                    <a:pt x="2194" y="1029"/>
                    <a:pt x="1888" y="1066"/>
                  </a:cubicBezTo>
                  <a:cubicBezTo>
                    <a:pt x="1813" y="1074"/>
                    <a:pt x="1739" y="1078"/>
                    <a:pt x="1665" y="1078"/>
                  </a:cubicBezTo>
                  <a:cubicBezTo>
                    <a:pt x="1439" y="1078"/>
                    <a:pt x="1223" y="1041"/>
                    <a:pt x="1032" y="980"/>
                  </a:cubicBezTo>
                  <a:cubicBezTo>
                    <a:pt x="779" y="896"/>
                    <a:pt x="567" y="774"/>
                    <a:pt x="413" y="643"/>
                  </a:cubicBezTo>
                  <a:cubicBezTo>
                    <a:pt x="107" y="387"/>
                    <a:pt x="20" y="137"/>
                    <a:pt x="3" y="137"/>
                  </a:cubicBezTo>
                  <a:cubicBezTo>
                    <a:pt x="3" y="137"/>
                    <a:pt x="2" y="137"/>
                    <a:pt x="2" y="137"/>
                  </a:cubicBezTo>
                  <a:cubicBezTo>
                    <a:pt x="0" y="138"/>
                    <a:pt x="5" y="153"/>
                    <a:pt x="18" y="181"/>
                  </a:cubicBezTo>
                  <a:cubicBezTo>
                    <a:pt x="31" y="208"/>
                    <a:pt x="45" y="251"/>
                    <a:pt x="75" y="300"/>
                  </a:cubicBezTo>
                  <a:cubicBezTo>
                    <a:pt x="130" y="402"/>
                    <a:pt x="231" y="539"/>
                    <a:pt x="385" y="677"/>
                  </a:cubicBezTo>
                  <a:cubicBezTo>
                    <a:pt x="540" y="815"/>
                    <a:pt x="755" y="944"/>
                    <a:pt x="1015" y="1033"/>
                  </a:cubicBezTo>
                  <a:cubicBezTo>
                    <a:pt x="1212" y="1099"/>
                    <a:pt x="1436" y="1139"/>
                    <a:pt x="1671" y="1139"/>
                  </a:cubicBezTo>
                  <a:cubicBezTo>
                    <a:pt x="1745" y="1139"/>
                    <a:pt x="1820" y="1136"/>
                    <a:pt x="1895" y="1127"/>
                  </a:cubicBezTo>
                  <a:cubicBezTo>
                    <a:pt x="2209" y="1089"/>
                    <a:pt x="2498" y="989"/>
                    <a:pt x="2741" y="866"/>
                  </a:cubicBezTo>
                  <a:cubicBezTo>
                    <a:pt x="2985" y="743"/>
                    <a:pt x="3186" y="601"/>
                    <a:pt x="3345" y="470"/>
                  </a:cubicBezTo>
                  <a:cubicBezTo>
                    <a:pt x="3503" y="339"/>
                    <a:pt x="3622" y="222"/>
                    <a:pt x="3700" y="137"/>
                  </a:cubicBezTo>
                  <a:cubicBezTo>
                    <a:pt x="3777" y="53"/>
                    <a:pt x="3817" y="3"/>
                    <a:pt x="3814" y="1"/>
                  </a:cubicBezTo>
                  <a:cubicBezTo>
                    <a:pt x="3814" y="1"/>
                    <a:pt x="3814" y="1"/>
                    <a:pt x="381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5452100" y="1206650"/>
              <a:ext cx="141875" cy="208025"/>
            </a:xfrm>
            <a:custGeom>
              <a:avLst/>
              <a:gdLst/>
              <a:ahLst/>
              <a:cxnLst/>
              <a:rect l="l" t="t" r="r" b="b"/>
              <a:pathLst>
                <a:path w="5675" h="8321" extrusionOk="0">
                  <a:moveTo>
                    <a:pt x="2318" y="1"/>
                  </a:moveTo>
                  <a:lnTo>
                    <a:pt x="2436" y="969"/>
                  </a:lnTo>
                  <a:cubicBezTo>
                    <a:pt x="1755" y="2375"/>
                    <a:pt x="1073" y="3780"/>
                    <a:pt x="392" y="5186"/>
                  </a:cubicBezTo>
                  <a:cubicBezTo>
                    <a:pt x="197" y="5585"/>
                    <a:pt x="0" y="6053"/>
                    <a:pt x="183" y="6459"/>
                  </a:cubicBezTo>
                  <a:cubicBezTo>
                    <a:pt x="326" y="6778"/>
                    <a:pt x="664" y="6958"/>
                    <a:pt x="980" y="7110"/>
                  </a:cubicBezTo>
                  <a:cubicBezTo>
                    <a:pt x="1768" y="7488"/>
                    <a:pt x="2572" y="7836"/>
                    <a:pt x="3387" y="8153"/>
                  </a:cubicBezTo>
                  <a:cubicBezTo>
                    <a:pt x="3605" y="8238"/>
                    <a:pt x="3841" y="8321"/>
                    <a:pt x="4070" y="8321"/>
                  </a:cubicBezTo>
                  <a:cubicBezTo>
                    <a:pt x="4173" y="8321"/>
                    <a:pt x="4275" y="8304"/>
                    <a:pt x="4372" y="8263"/>
                  </a:cubicBezTo>
                  <a:cubicBezTo>
                    <a:pt x="4735" y="8110"/>
                    <a:pt x="4886" y="7689"/>
                    <a:pt x="5000" y="7313"/>
                  </a:cubicBezTo>
                  <a:cubicBezTo>
                    <a:pt x="5290" y="6353"/>
                    <a:pt x="5581" y="5380"/>
                    <a:pt x="5628" y="4378"/>
                  </a:cubicBezTo>
                  <a:cubicBezTo>
                    <a:pt x="5675" y="3376"/>
                    <a:pt x="5451" y="2325"/>
                    <a:pt x="4810" y="1552"/>
                  </a:cubicBezTo>
                  <a:cubicBezTo>
                    <a:pt x="4180" y="791"/>
                    <a:pt x="3231" y="382"/>
                    <a:pt x="231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5538750" y="1308325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9" y="1"/>
                  </a:moveTo>
                  <a:cubicBezTo>
                    <a:pt x="359" y="1"/>
                    <a:pt x="1" y="357"/>
                    <a:pt x="1" y="797"/>
                  </a:cubicBezTo>
                  <a:cubicBezTo>
                    <a:pt x="1" y="1236"/>
                    <a:pt x="359" y="1593"/>
                    <a:pt x="799" y="1593"/>
                  </a:cubicBezTo>
                  <a:cubicBezTo>
                    <a:pt x="1240" y="1593"/>
                    <a:pt x="1597" y="1236"/>
                    <a:pt x="1597" y="797"/>
                  </a:cubicBezTo>
                  <a:cubicBezTo>
                    <a:pt x="1597" y="357"/>
                    <a:pt x="1240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5485925" y="1344725"/>
              <a:ext cx="39925" cy="39825"/>
            </a:xfrm>
            <a:custGeom>
              <a:avLst/>
              <a:gdLst/>
              <a:ahLst/>
              <a:cxnLst/>
              <a:rect l="l" t="t" r="r" b="b"/>
              <a:pathLst>
                <a:path w="1597" h="1593" extrusionOk="0">
                  <a:moveTo>
                    <a:pt x="799" y="1"/>
                  </a:moveTo>
                  <a:cubicBezTo>
                    <a:pt x="358" y="1"/>
                    <a:pt x="1" y="357"/>
                    <a:pt x="1" y="796"/>
                  </a:cubicBezTo>
                  <a:cubicBezTo>
                    <a:pt x="1" y="1236"/>
                    <a:pt x="358" y="1592"/>
                    <a:pt x="799" y="1592"/>
                  </a:cubicBezTo>
                  <a:cubicBezTo>
                    <a:pt x="1240" y="1592"/>
                    <a:pt x="1597" y="1236"/>
                    <a:pt x="1597" y="796"/>
                  </a:cubicBezTo>
                  <a:cubicBezTo>
                    <a:pt x="1597" y="357"/>
                    <a:pt x="1240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5511175" y="1247425"/>
              <a:ext cx="39125" cy="39050"/>
            </a:xfrm>
            <a:custGeom>
              <a:avLst/>
              <a:gdLst/>
              <a:ahLst/>
              <a:cxnLst/>
              <a:rect l="l" t="t" r="r" b="b"/>
              <a:pathLst>
                <a:path w="1565" h="1562" extrusionOk="0">
                  <a:moveTo>
                    <a:pt x="782" y="0"/>
                  </a:moveTo>
                  <a:cubicBezTo>
                    <a:pt x="350" y="0"/>
                    <a:pt x="0" y="349"/>
                    <a:pt x="0" y="781"/>
                  </a:cubicBezTo>
                  <a:cubicBezTo>
                    <a:pt x="0" y="1212"/>
                    <a:pt x="350" y="1561"/>
                    <a:pt x="782" y="1561"/>
                  </a:cubicBezTo>
                  <a:cubicBezTo>
                    <a:pt x="1215" y="1561"/>
                    <a:pt x="1565" y="1212"/>
                    <a:pt x="1565" y="781"/>
                  </a:cubicBezTo>
                  <a:cubicBezTo>
                    <a:pt x="1565" y="349"/>
                    <a:pt x="1215" y="0"/>
                    <a:pt x="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5265125" y="1271025"/>
              <a:ext cx="280175" cy="218675"/>
            </a:xfrm>
            <a:custGeom>
              <a:avLst/>
              <a:gdLst/>
              <a:ahLst/>
              <a:cxnLst/>
              <a:rect l="l" t="t" r="r" b="b"/>
              <a:pathLst>
                <a:path w="11207" h="8747" extrusionOk="0">
                  <a:moveTo>
                    <a:pt x="1805" y="0"/>
                  </a:moveTo>
                  <a:cubicBezTo>
                    <a:pt x="1574" y="0"/>
                    <a:pt x="1347" y="71"/>
                    <a:pt x="1155" y="207"/>
                  </a:cubicBezTo>
                  <a:lnTo>
                    <a:pt x="0" y="1027"/>
                  </a:lnTo>
                  <a:cubicBezTo>
                    <a:pt x="0" y="1027"/>
                    <a:pt x="26" y="1541"/>
                    <a:pt x="242" y="1541"/>
                  </a:cubicBezTo>
                  <a:cubicBezTo>
                    <a:pt x="263" y="1541"/>
                    <a:pt x="286" y="1536"/>
                    <a:pt x="312" y="1524"/>
                  </a:cubicBezTo>
                  <a:cubicBezTo>
                    <a:pt x="593" y="1400"/>
                    <a:pt x="1154" y="1089"/>
                    <a:pt x="1154" y="1089"/>
                  </a:cubicBezTo>
                  <a:lnTo>
                    <a:pt x="1311" y="2582"/>
                  </a:lnTo>
                  <a:lnTo>
                    <a:pt x="1996" y="3079"/>
                  </a:lnTo>
                  <a:lnTo>
                    <a:pt x="2682" y="3609"/>
                  </a:lnTo>
                  <a:lnTo>
                    <a:pt x="7261" y="8153"/>
                  </a:lnTo>
                  <a:cubicBezTo>
                    <a:pt x="7666" y="8556"/>
                    <a:pt x="8185" y="8747"/>
                    <a:pt x="8698" y="8747"/>
                  </a:cubicBezTo>
                  <a:cubicBezTo>
                    <a:pt x="9435" y="8747"/>
                    <a:pt x="10161" y="8352"/>
                    <a:pt x="10528" y="7621"/>
                  </a:cubicBezTo>
                  <a:lnTo>
                    <a:pt x="11207" y="5695"/>
                  </a:lnTo>
                  <a:lnTo>
                    <a:pt x="8220" y="4412"/>
                  </a:lnTo>
                  <a:lnTo>
                    <a:pt x="8016" y="5195"/>
                  </a:lnTo>
                  <a:lnTo>
                    <a:pt x="3962" y="2240"/>
                  </a:lnTo>
                  <a:lnTo>
                    <a:pt x="2720" y="475"/>
                  </a:lnTo>
                  <a:cubicBezTo>
                    <a:pt x="2554" y="239"/>
                    <a:pt x="2303" y="76"/>
                    <a:pt x="2019" y="21"/>
                  </a:cubicBezTo>
                  <a:cubicBezTo>
                    <a:pt x="1948" y="7"/>
                    <a:pt x="1876" y="0"/>
                    <a:pt x="180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5462825" y="1398075"/>
              <a:ext cx="11550" cy="30050"/>
            </a:xfrm>
            <a:custGeom>
              <a:avLst/>
              <a:gdLst/>
              <a:ahLst/>
              <a:cxnLst/>
              <a:rect l="l" t="t" r="r" b="b"/>
              <a:pathLst>
                <a:path w="462" h="1202" extrusionOk="0">
                  <a:moveTo>
                    <a:pt x="9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1" y="10"/>
                    <a:pt x="67" y="48"/>
                    <a:pt x="146" y="137"/>
                  </a:cubicBezTo>
                  <a:cubicBezTo>
                    <a:pt x="224" y="224"/>
                    <a:pt x="309" y="367"/>
                    <a:pt x="355" y="542"/>
                  </a:cubicBezTo>
                  <a:cubicBezTo>
                    <a:pt x="400" y="717"/>
                    <a:pt x="408" y="884"/>
                    <a:pt x="415" y="1005"/>
                  </a:cubicBezTo>
                  <a:cubicBezTo>
                    <a:pt x="421" y="1125"/>
                    <a:pt x="425" y="1201"/>
                    <a:pt x="434" y="1201"/>
                  </a:cubicBezTo>
                  <a:cubicBezTo>
                    <a:pt x="443" y="1201"/>
                    <a:pt x="452" y="1126"/>
                    <a:pt x="458" y="1005"/>
                  </a:cubicBezTo>
                  <a:cubicBezTo>
                    <a:pt x="462" y="883"/>
                    <a:pt x="462" y="711"/>
                    <a:pt x="414" y="526"/>
                  </a:cubicBezTo>
                  <a:cubicBezTo>
                    <a:pt x="366" y="342"/>
                    <a:pt x="269" y="191"/>
                    <a:pt x="176" y="106"/>
                  </a:cubicBezTo>
                  <a:cubicBezTo>
                    <a:pt x="93" y="29"/>
                    <a:pt x="23" y="0"/>
                    <a:pt x="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5293625" y="1291500"/>
              <a:ext cx="17975" cy="8700"/>
            </a:xfrm>
            <a:custGeom>
              <a:avLst/>
              <a:gdLst/>
              <a:ahLst/>
              <a:cxnLst/>
              <a:rect l="l" t="t" r="r" b="b"/>
              <a:pathLst>
                <a:path w="719" h="348" extrusionOk="0">
                  <a:moveTo>
                    <a:pt x="435" y="0"/>
                  </a:moveTo>
                  <a:cubicBezTo>
                    <a:pt x="400" y="0"/>
                    <a:pt x="363" y="6"/>
                    <a:pt x="325" y="18"/>
                  </a:cubicBezTo>
                  <a:cubicBezTo>
                    <a:pt x="196" y="64"/>
                    <a:pt x="116" y="159"/>
                    <a:pt x="68" y="226"/>
                  </a:cubicBezTo>
                  <a:cubicBezTo>
                    <a:pt x="21" y="295"/>
                    <a:pt x="0" y="342"/>
                    <a:pt x="7" y="347"/>
                  </a:cubicBezTo>
                  <a:cubicBezTo>
                    <a:pt x="8" y="347"/>
                    <a:pt x="8" y="347"/>
                    <a:pt x="9" y="347"/>
                  </a:cubicBezTo>
                  <a:cubicBezTo>
                    <a:pt x="18" y="347"/>
                    <a:pt x="51" y="309"/>
                    <a:pt x="102" y="253"/>
                  </a:cubicBezTo>
                  <a:cubicBezTo>
                    <a:pt x="156" y="195"/>
                    <a:pt x="235" y="114"/>
                    <a:pt x="345" y="76"/>
                  </a:cubicBezTo>
                  <a:cubicBezTo>
                    <a:pt x="379" y="65"/>
                    <a:pt x="412" y="60"/>
                    <a:pt x="445" y="60"/>
                  </a:cubicBezTo>
                  <a:cubicBezTo>
                    <a:pt x="518" y="60"/>
                    <a:pt x="584" y="84"/>
                    <a:pt x="625" y="114"/>
                  </a:cubicBezTo>
                  <a:cubicBezTo>
                    <a:pt x="685" y="157"/>
                    <a:pt x="700" y="207"/>
                    <a:pt x="709" y="207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6" y="207"/>
                    <a:pt x="719" y="144"/>
                    <a:pt x="653" y="81"/>
                  </a:cubicBezTo>
                  <a:cubicBezTo>
                    <a:pt x="607" y="36"/>
                    <a:pt x="527" y="0"/>
                    <a:pt x="4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5295475" y="1305725"/>
              <a:ext cx="16650" cy="4525"/>
            </a:xfrm>
            <a:custGeom>
              <a:avLst/>
              <a:gdLst/>
              <a:ahLst/>
              <a:cxnLst/>
              <a:rect l="l" t="t" r="r" b="b"/>
              <a:pathLst>
                <a:path w="666" h="181" extrusionOk="0">
                  <a:moveTo>
                    <a:pt x="332" y="0"/>
                  </a:moveTo>
                  <a:cubicBezTo>
                    <a:pt x="222" y="1"/>
                    <a:pt x="129" y="46"/>
                    <a:pt x="76" y="90"/>
                  </a:cubicBezTo>
                  <a:cubicBezTo>
                    <a:pt x="21" y="135"/>
                    <a:pt x="1" y="175"/>
                    <a:pt x="7" y="179"/>
                  </a:cubicBezTo>
                  <a:cubicBezTo>
                    <a:pt x="7" y="180"/>
                    <a:pt x="8" y="180"/>
                    <a:pt x="9" y="180"/>
                  </a:cubicBezTo>
                  <a:cubicBezTo>
                    <a:pt x="20" y="180"/>
                    <a:pt x="50" y="154"/>
                    <a:pt x="100" y="126"/>
                  </a:cubicBezTo>
                  <a:cubicBezTo>
                    <a:pt x="154" y="95"/>
                    <a:pt x="238" y="61"/>
                    <a:pt x="332" y="61"/>
                  </a:cubicBezTo>
                  <a:cubicBezTo>
                    <a:pt x="428" y="61"/>
                    <a:pt x="511" y="93"/>
                    <a:pt x="566" y="124"/>
                  </a:cubicBezTo>
                  <a:cubicBezTo>
                    <a:pt x="616" y="152"/>
                    <a:pt x="646" y="177"/>
                    <a:pt x="656" y="177"/>
                  </a:cubicBezTo>
                  <a:cubicBezTo>
                    <a:pt x="657" y="177"/>
                    <a:pt x="658" y="177"/>
                    <a:pt x="659" y="177"/>
                  </a:cubicBezTo>
                  <a:cubicBezTo>
                    <a:pt x="665" y="172"/>
                    <a:pt x="645" y="132"/>
                    <a:pt x="590" y="88"/>
                  </a:cubicBezTo>
                  <a:cubicBezTo>
                    <a:pt x="536" y="44"/>
                    <a:pt x="44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5460325" y="1231900"/>
              <a:ext cx="90375" cy="149425"/>
            </a:xfrm>
            <a:custGeom>
              <a:avLst/>
              <a:gdLst/>
              <a:ahLst/>
              <a:cxnLst/>
              <a:rect l="l" t="t" r="r" b="b"/>
              <a:pathLst>
                <a:path w="3615" h="5977" extrusionOk="0">
                  <a:moveTo>
                    <a:pt x="3218" y="1"/>
                  </a:moveTo>
                  <a:cubicBezTo>
                    <a:pt x="3026" y="1"/>
                    <a:pt x="2768" y="40"/>
                    <a:pt x="2491" y="171"/>
                  </a:cubicBezTo>
                  <a:cubicBezTo>
                    <a:pt x="2168" y="319"/>
                    <a:pt x="1819" y="593"/>
                    <a:pt x="1559" y="990"/>
                  </a:cubicBezTo>
                  <a:cubicBezTo>
                    <a:pt x="1293" y="1382"/>
                    <a:pt x="1108" y="1872"/>
                    <a:pt x="967" y="2394"/>
                  </a:cubicBezTo>
                  <a:cubicBezTo>
                    <a:pt x="827" y="2917"/>
                    <a:pt x="726" y="3422"/>
                    <a:pt x="587" y="3867"/>
                  </a:cubicBezTo>
                  <a:cubicBezTo>
                    <a:pt x="518" y="4089"/>
                    <a:pt x="442" y="4297"/>
                    <a:pt x="355" y="4485"/>
                  </a:cubicBezTo>
                  <a:cubicBezTo>
                    <a:pt x="270" y="4672"/>
                    <a:pt x="171" y="4840"/>
                    <a:pt x="104" y="5007"/>
                  </a:cubicBezTo>
                  <a:cubicBezTo>
                    <a:pt x="36" y="5172"/>
                    <a:pt x="1" y="5337"/>
                    <a:pt x="18" y="5481"/>
                  </a:cubicBezTo>
                  <a:cubicBezTo>
                    <a:pt x="34" y="5624"/>
                    <a:pt x="88" y="5740"/>
                    <a:pt x="151" y="5819"/>
                  </a:cubicBezTo>
                  <a:cubicBezTo>
                    <a:pt x="214" y="5899"/>
                    <a:pt x="285" y="5939"/>
                    <a:pt x="334" y="5958"/>
                  </a:cubicBezTo>
                  <a:cubicBezTo>
                    <a:pt x="384" y="5977"/>
                    <a:pt x="412" y="5977"/>
                    <a:pt x="412" y="5977"/>
                  </a:cubicBezTo>
                  <a:cubicBezTo>
                    <a:pt x="413" y="5973"/>
                    <a:pt x="386" y="5969"/>
                    <a:pt x="339" y="5946"/>
                  </a:cubicBezTo>
                  <a:cubicBezTo>
                    <a:pt x="293" y="5925"/>
                    <a:pt x="228" y="5883"/>
                    <a:pt x="170" y="5805"/>
                  </a:cubicBezTo>
                  <a:cubicBezTo>
                    <a:pt x="112" y="5727"/>
                    <a:pt x="64" y="5615"/>
                    <a:pt x="52" y="5477"/>
                  </a:cubicBezTo>
                  <a:cubicBezTo>
                    <a:pt x="39" y="5340"/>
                    <a:pt x="75" y="5183"/>
                    <a:pt x="144" y="5023"/>
                  </a:cubicBezTo>
                  <a:cubicBezTo>
                    <a:pt x="211" y="4862"/>
                    <a:pt x="313" y="4696"/>
                    <a:pt x="401" y="4507"/>
                  </a:cubicBezTo>
                  <a:cubicBezTo>
                    <a:pt x="491" y="4317"/>
                    <a:pt x="570" y="4107"/>
                    <a:pt x="641" y="3884"/>
                  </a:cubicBezTo>
                  <a:cubicBezTo>
                    <a:pt x="785" y="3436"/>
                    <a:pt x="887" y="2931"/>
                    <a:pt x="1026" y="2410"/>
                  </a:cubicBezTo>
                  <a:cubicBezTo>
                    <a:pt x="1165" y="1891"/>
                    <a:pt x="1347" y="1407"/>
                    <a:pt x="1606" y="1021"/>
                  </a:cubicBezTo>
                  <a:cubicBezTo>
                    <a:pt x="1859" y="631"/>
                    <a:pt x="2195" y="361"/>
                    <a:pt x="2510" y="209"/>
                  </a:cubicBezTo>
                  <a:cubicBezTo>
                    <a:pt x="2802" y="66"/>
                    <a:pt x="3074" y="27"/>
                    <a:pt x="3267" y="27"/>
                  </a:cubicBezTo>
                  <a:cubicBezTo>
                    <a:pt x="3282" y="27"/>
                    <a:pt x="3297" y="27"/>
                    <a:pt x="3311" y="27"/>
                  </a:cubicBezTo>
                  <a:cubicBezTo>
                    <a:pt x="3489" y="34"/>
                    <a:pt x="3592" y="62"/>
                    <a:pt x="3611" y="62"/>
                  </a:cubicBezTo>
                  <a:cubicBezTo>
                    <a:pt x="3613" y="62"/>
                    <a:pt x="3614" y="62"/>
                    <a:pt x="3614" y="61"/>
                  </a:cubicBezTo>
                  <a:cubicBezTo>
                    <a:pt x="3614" y="61"/>
                    <a:pt x="3511" y="19"/>
                    <a:pt x="3311" y="4"/>
                  </a:cubicBezTo>
                  <a:cubicBezTo>
                    <a:pt x="3282" y="2"/>
                    <a:pt x="3251" y="1"/>
                    <a:pt x="321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5357700" y="1266925"/>
              <a:ext cx="7400" cy="50725"/>
            </a:xfrm>
            <a:custGeom>
              <a:avLst/>
              <a:gdLst/>
              <a:ahLst/>
              <a:cxnLst/>
              <a:rect l="l" t="t" r="r" b="b"/>
              <a:pathLst>
                <a:path w="296" h="2029" extrusionOk="0">
                  <a:moveTo>
                    <a:pt x="279" y="1"/>
                  </a:moveTo>
                  <a:cubicBezTo>
                    <a:pt x="261" y="1"/>
                    <a:pt x="189" y="451"/>
                    <a:pt x="117" y="1010"/>
                  </a:cubicBezTo>
                  <a:cubicBezTo>
                    <a:pt x="45" y="1570"/>
                    <a:pt x="0" y="2025"/>
                    <a:pt x="17" y="2028"/>
                  </a:cubicBezTo>
                  <a:cubicBezTo>
                    <a:pt x="17" y="2028"/>
                    <a:pt x="17" y="2028"/>
                    <a:pt x="17" y="2028"/>
                  </a:cubicBezTo>
                  <a:cubicBezTo>
                    <a:pt x="34" y="2028"/>
                    <a:pt x="106" y="1576"/>
                    <a:pt x="178" y="1018"/>
                  </a:cubicBezTo>
                  <a:cubicBezTo>
                    <a:pt x="250" y="458"/>
                    <a:pt x="295" y="3"/>
                    <a:pt x="279" y="1"/>
                  </a:cubicBezTo>
                  <a:cubicBezTo>
                    <a:pt x="279" y="1"/>
                    <a:pt x="279" y="1"/>
                    <a:pt x="27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5207200" y="1348475"/>
              <a:ext cx="148625" cy="150425"/>
            </a:xfrm>
            <a:custGeom>
              <a:avLst/>
              <a:gdLst/>
              <a:ahLst/>
              <a:cxnLst/>
              <a:rect l="l" t="t" r="r" b="b"/>
              <a:pathLst>
                <a:path w="5945" h="6017" extrusionOk="0">
                  <a:moveTo>
                    <a:pt x="1414" y="1"/>
                  </a:moveTo>
                  <a:lnTo>
                    <a:pt x="1" y="342"/>
                  </a:lnTo>
                  <a:cubicBezTo>
                    <a:pt x="1" y="342"/>
                    <a:pt x="1458" y="3402"/>
                    <a:pt x="2609" y="4613"/>
                  </a:cubicBezTo>
                  <a:cubicBezTo>
                    <a:pt x="3760" y="5824"/>
                    <a:pt x="4380" y="5997"/>
                    <a:pt x="4815" y="6016"/>
                  </a:cubicBezTo>
                  <a:cubicBezTo>
                    <a:pt x="4826" y="6016"/>
                    <a:pt x="4836" y="6016"/>
                    <a:pt x="4847" y="6016"/>
                  </a:cubicBezTo>
                  <a:cubicBezTo>
                    <a:pt x="5422" y="6016"/>
                    <a:pt x="5685" y="5315"/>
                    <a:pt x="5685" y="5315"/>
                  </a:cubicBezTo>
                  <a:lnTo>
                    <a:pt x="5945" y="1103"/>
                  </a:lnTo>
                  <a:lnTo>
                    <a:pt x="4213" y="509"/>
                  </a:lnTo>
                  <a:lnTo>
                    <a:pt x="3998" y="2203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306975" y="1402400"/>
              <a:ext cx="6875" cy="21975"/>
            </a:xfrm>
            <a:custGeom>
              <a:avLst/>
              <a:gdLst/>
              <a:ahLst/>
              <a:cxnLst/>
              <a:rect l="l" t="t" r="r" b="b"/>
              <a:pathLst>
                <a:path w="275" h="879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8"/>
                    <a:pt x="74" y="198"/>
                    <a:pt x="140" y="439"/>
                  </a:cubicBezTo>
                  <a:cubicBezTo>
                    <a:pt x="207" y="679"/>
                    <a:pt x="241" y="879"/>
                    <a:pt x="259" y="879"/>
                  </a:cubicBezTo>
                  <a:cubicBezTo>
                    <a:pt x="259" y="879"/>
                    <a:pt x="259" y="879"/>
                    <a:pt x="259" y="879"/>
                  </a:cubicBezTo>
                  <a:cubicBezTo>
                    <a:pt x="275" y="877"/>
                    <a:pt x="267" y="669"/>
                    <a:pt x="199" y="423"/>
                  </a:cubicBezTo>
                  <a:cubicBezTo>
                    <a:pt x="132" y="180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5173750" y="1241100"/>
              <a:ext cx="129950" cy="116800"/>
            </a:xfrm>
            <a:custGeom>
              <a:avLst/>
              <a:gdLst/>
              <a:ahLst/>
              <a:cxnLst/>
              <a:rect l="l" t="t" r="r" b="b"/>
              <a:pathLst>
                <a:path w="5198" h="4672" extrusionOk="0">
                  <a:moveTo>
                    <a:pt x="557" y="1"/>
                  </a:moveTo>
                  <a:cubicBezTo>
                    <a:pt x="263" y="1"/>
                    <a:pt x="0" y="342"/>
                    <a:pt x="106" y="621"/>
                  </a:cubicBezTo>
                  <a:lnTo>
                    <a:pt x="2062" y="4430"/>
                  </a:lnTo>
                  <a:cubicBezTo>
                    <a:pt x="2138" y="4578"/>
                    <a:pt x="2290" y="4671"/>
                    <a:pt x="2456" y="4671"/>
                  </a:cubicBezTo>
                  <a:lnTo>
                    <a:pt x="4827" y="4666"/>
                  </a:lnTo>
                  <a:cubicBezTo>
                    <a:pt x="5099" y="4629"/>
                    <a:pt x="5198" y="4328"/>
                    <a:pt x="5085" y="4164"/>
                  </a:cubicBezTo>
                  <a:lnTo>
                    <a:pt x="3198" y="435"/>
                  </a:lnTo>
                  <a:cubicBezTo>
                    <a:pt x="3068" y="169"/>
                    <a:pt x="2799" y="1"/>
                    <a:pt x="2503" y="1"/>
                  </a:cubicBezTo>
                  <a:close/>
                </a:path>
              </a:pathLst>
            </a:custGeom>
            <a:solidFill>
              <a:srgbClr val="5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174350" y="1246850"/>
              <a:ext cx="124875" cy="111050"/>
            </a:xfrm>
            <a:custGeom>
              <a:avLst/>
              <a:gdLst/>
              <a:ahLst/>
              <a:cxnLst/>
              <a:rect l="l" t="t" r="r" b="b"/>
              <a:pathLst>
                <a:path w="4995" h="4442" extrusionOk="0">
                  <a:moveTo>
                    <a:pt x="402" y="0"/>
                  </a:moveTo>
                  <a:cubicBezTo>
                    <a:pt x="159" y="0"/>
                    <a:pt x="1" y="257"/>
                    <a:pt x="112" y="474"/>
                  </a:cubicBezTo>
                  <a:lnTo>
                    <a:pt x="2021" y="4200"/>
                  </a:lnTo>
                  <a:cubicBezTo>
                    <a:pt x="2096" y="4348"/>
                    <a:pt x="2249" y="4441"/>
                    <a:pt x="2415" y="4441"/>
                  </a:cubicBezTo>
                  <a:lnTo>
                    <a:pt x="4759" y="4441"/>
                  </a:lnTo>
                  <a:cubicBezTo>
                    <a:pt x="4902" y="4441"/>
                    <a:pt x="4995" y="4291"/>
                    <a:pt x="4930" y="4163"/>
                  </a:cubicBezTo>
                  <a:lnTo>
                    <a:pt x="3043" y="433"/>
                  </a:lnTo>
                  <a:cubicBezTo>
                    <a:pt x="2913" y="169"/>
                    <a:pt x="2643" y="0"/>
                    <a:pt x="234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5192950" y="1285850"/>
              <a:ext cx="68550" cy="78775"/>
            </a:xfrm>
            <a:custGeom>
              <a:avLst/>
              <a:gdLst/>
              <a:ahLst/>
              <a:cxnLst/>
              <a:rect l="l" t="t" r="r" b="b"/>
              <a:pathLst>
                <a:path w="2742" h="3151" extrusionOk="0">
                  <a:moveTo>
                    <a:pt x="1438" y="1"/>
                  </a:moveTo>
                  <a:lnTo>
                    <a:pt x="255" y="473"/>
                  </a:lnTo>
                  <a:lnTo>
                    <a:pt x="1" y="1427"/>
                  </a:lnTo>
                  <a:lnTo>
                    <a:pt x="571" y="2847"/>
                  </a:lnTo>
                  <a:lnTo>
                    <a:pt x="2663" y="3151"/>
                  </a:lnTo>
                  <a:lnTo>
                    <a:pt x="2663" y="3151"/>
                  </a:lnTo>
                  <a:lnTo>
                    <a:pt x="2050" y="2525"/>
                  </a:lnTo>
                  <a:lnTo>
                    <a:pt x="2128" y="1980"/>
                  </a:lnTo>
                  <a:cubicBezTo>
                    <a:pt x="2128" y="1980"/>
                    <a:pt x="2713" y="1797"/>
                    <a:pt x="2726" y="1708"/>
                  </a:cubicBezTo>
                  <a:cubicBezTo>
                    <a:pt x="2741" y="1619"/>
                    <a:pt x="2654" y="1319"/>
                    <a:pt x="2565" y="1304"/>
                  </a:cubicBezTo>
                  <a:cubicBezTo>
                    <a:pt x="2562" y="1304"/>
                    <a:pt x="2559" y="1304"/>
                    <a:pt x="2556" y="1304"/>
                  </a:cubicBezTo>
                  <a:cubicBezTo>
                    <a:pt x="2439" y="1304"/>
                    <a:pt x="1863" y="1518"/>
                    <a:pt x="1863" y="1518"/>
                  </a:cubicBezTo>
                  <a:cubicBezTo>
                    <a:pt x="1863" y="1518"/>
                    <a:pt x="2588" y="945"/>
                    <a:pt x="2568" y="853"/>
                  </a:cubicBezTo>
                  <a:cubicBezTo>
                    <a:pt x="2547" y="760"/>
                    <a:pt x="2469" y="525"/>
                    <a:pt x="2325" y="498"/>
                  </a:cubicBezTo>
                  <a:cubicBezTo>
                    <a:pt x="2321" y="498"/>
                    <a:pt x="2318" y="497"/>
                    <a:pt x="2313" y="497"/>
                  </a:cubicBezTo>
                  <a:cubicBezTo>
                    <a:pt x="2126" y="497"/>
                    <a:pt x="1012" y="1023"/>
                    <a:pt x="1012" y="1023"/>
                  </a:cubicBezTo>
                  <a:lnTo>
                    <a:pt x="821" y="1456"/>
                  </a:lnTo>
                  <a:lnTo>
                    <a:pt x="656" y="764"/>
                  </a:lnTo>
                  <a:cubicBezTo>
                    <a:pt x="656" y="764"/>
                    <a:pt x="1694" y="473"/>
                    <a:pt x="143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5231325" y="1323475"/>
              <a:ext cx="8375" cy="18300"/>
            </a:xfrm>
            <a:custGeom>
              <a:avLst/>
              <a:gdLst/>
              <a:ahLst/>
              <a:cxnLst/>
              <a:rect l="l" t="t" r="r" b="b"/>
              <a:pathLst>
                <a:path w="335" h="732" extrusionOk="0">
                  <a:moveTo>
                    <a:pt x="319" y="1"/>
                  </a:moveTo>
                  <a:cubicBezTo>
                    <a:pt x="307" y="1"/>
                    <a:pt x="266" y="20"/>
                    <a:pt x="214" y="65"/>
                  </a:cubicBezTo>
                  <a:cubicBezTo>
                    <a:pt x="157" y="116"/>
                    <a:pt x="89" y="204"/>
                    <a:pt x="48" y="315"/>
                  </a:cubicBezTo>
                  <a:cubicBezTo>
                    <a:pt x="6" y="427"/>
                    <a:pt x="1" y="537"/>
                    <a:pt x="12" y="614"/>
                  </a:cubicBezTo>
                  <a:cubicBezTo>
                    <a:pt x="22" y="689"/>
                    <a:pt x="44" y="732"/>
                    <a:pt x="52" y="732"/>
                  </a:cubicBezTo>
                  <a:cubicBezTo>
                    <a:pt x="52" y="732"/>
                    <a:pt x="52" y="732"/>
                    <a:pt x="52" y="732"/>
                  </a:cubicBezTo>
                  <a:cubicBezTo>
                    <a:pt x="69" y="728"/>
                    <a:pt x="25" y="544"/>
                    <a:pt x="104" y="336"/>
                  </a:cubicBezTo>
                  <a:cubicBezTo>
                    <a:pt x="180" y="127"/>
                    <a:pt x="334" y="16"/>
                    <a:pt x="322" y="2"/>
                  </a:cubicBezTo>
                  <a:cubicBezTo>
                    <a:pt x="321" y="1"/>
                    <a:pt x="320" y="1"/>
                    <a:pt x="3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5218375" y="1304325"/>
              <a:ext cx="36250" cy="32275"/>
            </a:xfrm>
            <a:custGeom>
              <a:avLst/>
              <a:gdLst/>
              <a:ahLst/>
              <a:cxnLst/>
              <a:rect l="l" t="t" r="r" b="b"/>
              <a:pathLst>
                <a:path w="1450" h="1291" extrusionOk="0">
                  <a:moveTo>
                    <a:pt x="1442" y="1"/>
                  </a:moveTo>
                  <a:cubicBezTo>
                    <a:pt x="1420" y="1"/>
                    <a:pt x="1309" y="33"/>
                    <a:pt x="1141" y="87"/>
                  </a:cubicBezTo>
                  <a:cubicBezTo>
                    <a:pt x="954" y="147"/>
                    <a:pt x="699" y="230"/>
                    <a:pt x="416" y="332"/>
                  </a:cubicBezTo>
                  <a:cubicBezTo>
                    <a:pt x="346" y="361"/>
                    <a:pt x="276" y="398"/>
                    <a:pt x="223" y="454"/>
                  </a:cubicBezTo>
                  <a:cubicBezTo>
                    <a:pt x="170" y="508"/>
                    <a:pt x="136" y="574"/>
                    <a:pt x="113" y="638"/>
                  </a:cubicBezTo>
                  <a:cubicBezTo>
                    <a:pt x="69" y="765"/>
                    <a:pt x="64" y="885"/>
                    <a:pt x="54" y="981"/>
                  </a:cubicBezTo>
                  <a:cubicBezTo>
                    <a:pt x="43" y="1176"/>
                    <a:pt x="1" y="1287"/>
                    <a:pt x="8" y="1291"/>
                  </a:cubicBezTo>
                  <a:cubicBezTo>
                    <a:pt x="8" y="1291"/>
                    <a:pt x="8" y="1291"/>
                    <a:pt x="8" y="1291"/>
                  </a:cubicBezTo>
                  <a:cubicBezTo>
                    <a:pt x="18" y="1291"/>
                    <a:pt x="75" y="1178"/>
                    <a:pt x="97" y="986"/>
                  </a:cubicBezTo>
                  <a:cubicBezTo>
                    <a:pt x="112" y="889"/>
                    <a:pt x="122" y="773"/>
                    <a:pt x="167" y="657"/>
                  </a:cubicBezTo>
                  <a:cubicBezTo>
                    <a:pt x="188" y="599"/>
                    <a:pt x="220" y="542"/>
                    <a:pt x="265" y="495"/>
                  </a:cubicBezTo>
                  <a:cubicBezTo>
                    <a:pt x="311" y="449"/>
                    <a:pt x="372" y="416"/>
                    <a:pt x="439" y="389"/>
                  </a:cubicBezTo>
                  <a:cubicBezTo>
                    <a:pt x="717" y="288"/>
                    <a:pt x="973" y="198"/>
                    <a:pt x="1155" y="127"/>
                  </a:cubicBezTo>
                  <a:cubicBezTo>
                    <a:pt x="1338" y="57"/>
                    <a:pt x="1449" y="10"/>
                    <a:pt x="1447" y="2"/>
                  </a:cubicBezTo>
                  <a:cubicBezTo>
                    <a:pt x="1446" y="1"/>
                    <a:pt x="1445" y="1"/>
                    <a:pt x="144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5211325" y="1319825"/>
              <a:ext cx="2750" cy="11425"/>
            </a:xfrm>
            <a:custGeom>
              <a:avLst/>
              <a:gdLst/>
              <a:ahLst/>
              <a:cxnLst/>
              <a:rect l="l" t="t" r="r" b="b"/>
              <a:pathLst>
                <a:path w="110" h="457" extrusionOk="0">
                  <a:moveTo>
                    <a:pt x="93" y="0"/>
                  </a:moveTo>
                  <a:cubicBezTo>
                    <a:pt x="76" y="0"/>
                    <a:pt x="46" y="99"/>
                    <a:pt x="25" y="224"/>
                  </a:cubicBezTo>
                  <a:cubicBezTo>
                    <a:pt x="4" y="350"/>
                    <a:pt x="1" y="454"/>
                    <a:pt x="18" y="457"/>
                  </a:cubicBezTo>
                  <a:cubicBezTo>
                    <a:pt x="18" y="457"/>
                    <a:pt x="19" y="457"/>
                    <a:pt x="19" y="457"/>
                  </a:cubicBezTo>
                  <a:cubicBezTo>
                    <a:pt x="36" y="457"/>
                    <a:pt x="65" y="358"/>
                    <a:pt x="85" y="233"/>
                  </a:cubicBezTo>
                  <a:cubicBezTo>
                    <a:pt x="106" y="108"/>
                    <a:pt x="110" y="3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5210950" y="12586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9" y="1"/>
                  </a:moveTo>
                  <a:cubicBezTo>
                    <a:pt x="112" y="1"/>
                    <a:pt x="1" y="112"/>
                    <a:pt x="1" y="249"/>
                  </a:cubicBezTo>
                  <a:cubicBezTo>
                    <a:pt x="1" y="386"/>
                    <a:pt x="112" y="497"/>
                    <a:pt x="249" y="497"/>
                  </a:cubicBezTo>
                  <a:cubicBezTo>
                    <a:pt x="386" y="497"/>
                    <a:pt x="497" y="386"/>
                    <a:pt x="497" y="249"/>
                  </a:cubicBez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5332125" y="1361225"/>
              <a:ext cx="24050" cy="121975"/>
            </a:xfrm>
            <a:custGeom>
              <a:avLst/>
              <a:gdLst/>
              <a:ahLst/>
              <a:cxnLst/>
              <a:rect l="l" t="t" r="r" b="b"/>
              <a:pathLst>
                <a:path w="962" h="4879" extrusionOk="0">
                  <a:moveTo>
                    <a:pt x="3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22" y="27"/>
                    <a:pt x="64" y="70"/>
                  </a:cubicBezTo>
                  <a:cubicBezTo>
                    <a:pt x="112" y="118"/>
                    <a:pt x="174" y="180"/>
                    <a:pt x="248" y="254"/>
                  </a:cubicBezTo>
                  <a:cubicBezTo>
                    <a:pt x="414" y="415"/>
                    <a:pt x="639" y="633"/>
                    <a:pt x="907" y="892"/>
                  </a:cubicBezTo>
                  <a:lnTo>
                    <a:pt x="907" y="892"/>
                  </a:lnTo>
                  <a:cubicBezTo>
                    <a:pt x="869" y="1282"/>
                    <a:pt x="830" y="1742"/>
                    <a:pt x="793" y="2237"/>
                  </a:cubicBezTo>
                  <a:cubicBezTo>
                    <a:pt x="739" y="2965"/>
                    <a:pt x="704" y="3625"/>
                    <a:pt x="692" y="4103"/>
                  </a:cubicBezTo>
                  <a:cubicBezTo>
                    <a:pt x="685" y="4343"/>
                    <a:pt x="684" y="4537"/>
                    <a:pt x="686" y="4671"/>
                  </a:cubicBezTo>
                  <a:cubicBezTo>
                    <a:pt x="689" y="4805"/>
                    <a:pt x="692" y="4879"/>
                    <a:pt x="696" y="4879"/>
                  </a:cubicBezTo>
                  <a:cubicBezTo>
                    <a:pt x="700" y="4879"/>
                    <a:pt x="705" y="4805"/>
                    <a:pt x="710" y="4671"/>
                  </a:cubicBezTo>
                  <a:cubicBezTo>
                    <a:pt x="717" y="4528"/>
                    <a:pt x="725" y="4337"/>
                    <a:pt x="736" y="4105"/>
                  </a:cubicBezTo>
                  <a:cubicBezTo>
                    <a:pt x="759" y="3628"/>
                    <a:pt x="800" y="2968"/>
                    <a:pt x="855" y="2241"/>
                  </a:cubicBezTo>
                  <a:cubicBezTo>
                    <a:pt x="893" y="1744"/>
                    <a:pt x="929" y="1279"/>
                    <a:pt x="960" y="884"/>
                  </a:cubicBezTo>
                  <a:lnTo>
                    <a:pt x="961" y="871"/>
                  </a:lnTo>
                  <a:lnTo>
                    <a:pt x="951" y="862"/>
                  </a:lnTo>
                  <a:cubicBezTo>
                    <a:pt x="675" y="607"/>
                    <a:pt x="442" y="391"/>
                    <a:pt x="269" y="231"/>
                  </a:cubicBezTo>
                  <a:cubicBezTo>
                    <a:pt x="191" y="161"/>
                    <a:pt x="126" y="104"/>
                    <a:pt x="75" y="58"/>
                  </a:cubicBezTo>
                  <a:cubicBezTo>
                    <a:pt x="31" y="21"/>
                    <a:pt x="7" y="0"/>
                    <a:pt x="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F9F876A-E2EE-467F-9B25-A1AF20F770EC}"/>
              </a:ext>
            </a:extLst>
          </p:cNvPr>
          <p:cNvSpPr txBox="1"/>
          <p:nvPr/>
        </p:nvSpPr>
        <p:spPr>
          <a:xfrm>
            <a:off x="3904615" y="22078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E</a:t>
            </a:r>
            <a:r>
              <a:rPr lang="en-ID" sz="1800" dirty="0">
                <a:solidFill>
                  <a:srgbClr val="453C2A"/>
                </a:solidFill>
                <a:latin typeface="Impact"/>
                <a:sym typeface="Impact"/>
              </a:rPr>
              <a:t>NTERPRENEUR = 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EAED02-D345-4691-B0F5-A089A3289C0E}"/>
              </a:ext>
            </a:extLst>
          </p:cNvPr>
          <p:cNvSpPr txBox="1"/>
          <p:nvPr/>
        </p:nvSpPr>
        <p:spPr>
          <a:xfrm>
            <a:off x="3827683" y="31593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E</a:t>
            </a:r>
            <a:r>
              <a:rPr lang="en-ID" sz="1800" dirty="0">
                <a:solidFill>
                  <a:srgbClr val="453C2A"/>
                </a:solidFill>
                <a:latin typeface="Impact"/>
                <a:sym typeface="Impact"/>
              </a:rPr>
              <a:t>NTERPRENEURSHIP = 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64" name="Google Shape;864;p41">
            <a:extLst>
              <a:ext uri="{FF2B5EF4-FFF2-40B4-BE49-F238E27FC236}">
                <a16:creationId xmlns:a16="http://schemas.microsoft.com/office/drawing/2014/main" id="{0B70E6EC-2EED-406E-BAEA-660708DC3589}"/>
              </a:ext>
            </a:extLst>
          </p:cNvPr>
          <p:cNvSpPr txBox="1">
            <a:spLocks/>
          </p:cNvSpPr>
          <p:nvPr/>
        </p:nvSpPr>
        <p:spPr>
          <a:xfrm>
            <a:off x="4302563" y="2729239"/>
            <a:ext cx="5316317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dirty="0" err="1">
                <a:highlight>
                  <a:srgbClr val="FFF7D6"/>
                </a:highlight>
              </a:rPr>
              <a:t>Bentuk</a:t>
            </a:r>
            <a:r>
              <a:rPr lang="en-US" dirty="0">
                <a:highlight>
                  <a:srgbClr val="FFF7D6"/>
                </a:highlight>
              </a:rPr>
              <a:t> Usaha / </a:t>
            </a:r>
            <a:r>
              <a:rPr lang="en-US" dirty="0" err="1">
                <a:highlight>
                  <a:srgbClr val="FFF7D6"/>
                </a:highlight>
              </a:rPr>
              <a:t>Serangkaian</a:t>
            </a:r>
            <a:r>
              <a:rPr lang="en-US" dirty="0">
                <a:highlight>
                  <a:srgbClr val="FFF7D6"/>
                </a:highlight>
              </a:rPr>
              <a:t> </a:t>
            </a:r>
            <a:r>
              <a:rPr lang="en-US" dirty="0" err="1">
                <a:highlight>
                  <a:srgbClr val="FFF7D6"/>
                </a:highlight>
              </a:rPr>
              <a:t>Aktivitas</a:t>
            </a:r>
            <a:r>
              <a:rPr lang="en-US" dirty="0">
                <a:highlight>
                  <a:srgbClr val="FFF7D6"/>
                </a:highlight>
              </a:rPr>
              <a:t> yang </a:t>
            </a:r>
            <a:r>
              <a:rPr lang="en-US" dirty="0" err="1">
                <a:highlight>
                  <a:srgbClr val="FFF7D6"/>
                </a:highlight>
              </a:rPr>
              <a:t>berjalan</a:t>
            </a:r>
            <a:endParaRPr lang="en-US" dirty="0">
              <a:highlight>
                <a:srgbClr val="FFF7D6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49C9C-807C-4068-889C-CA56E9D4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9" y="633100"/>
            <a:ext cx="7760881" cy="11766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22807B5-BE85-43E2-94C2-5EC4BC9E48CE}"/>
              </a:ext>
            </a:extLst>
          </p:cNvPr>
          <p:cNvSpPr txBox="1">
            <a:spLocks/>
          </p:cNvSpPr>
          <p:nvPr/>
        </p:nvSpPr>
        <p:spPr>
          <a:xfrm>
            <a:off x="1021123" y="1662761"/>
            <a:ext cx="7431317" cy="1222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D" dirty="0"/>
              <a:t>        	</a:t>
            </a:r>
            <a:r>
              <a:rPr lang="en-ID" sz="1800" b="1" dirty="0" err="1"/>
              <a:t>Enterpreneur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>
                <a:highlight>
                  <a:srgbClr val="FFF7D6"/>
                </a:highlight>
              </a:rPr>
              <a:t>aset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nasional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dikembangkan</a:t>
            </a:r>
            <a:r>
              <a:rPr lang="en-ID" dirty="0"/>
              <a:t>, </a:t>
            </a:r>
            <a:r>
              <a:rPr lang="en-ID" dirty="0" err="1"/>
              <a:t>dimotivasi</a:t>
            </a:r>
            <a:r>
              <a:rPr lang="en-ID" dirty="0"/>
              <a:t>, dan </a:t>
            </a:r>
            <a:r>
              <a:rPr lang="en-ID" dirty="0" err="1"/>
              <a:t>didukung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finansial</a:t>
            </a:r>
            <a:r>
              <a:rPr lang="en-ID" dirty="0"/>
              <a:t> </a:t>
            </a:r>
            <a:r>
              <a:rPr lang="en-ID" dirty="0" err="1"/>
              <a:t>semaksimal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. </a:t>
            </a:r>
            <a:r>
              <a:rPr lang="en-ID" dirty="0" err="1"/>
              <a:t>Enterpreneur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>
                <a:highlight>
                  <a:srgbClr val="FFF7D6"/>
                </a:highlight>
              </a:rPr>
              <a:t>mengubah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cara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seseorang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hidup</a:t>
            </a:r>
            <a:r>
              <a:rPr lang="en-ID" dirty="0"/>
              <a:t> dan </a:t>
            </a:r>
            <a:r>
              <a:rPr lang="en-ID" dirty="0" err="1"/>
              <a:t>bekerja</a:t>
            </a:r>
            <a:r>
              <a:rPr lang="en-ID" dirty="0"/>
              <a:t>. Jika </a:t>
            </a:r>
            <a:r>
              <a:rPr lang="en-ID" dirty="0" err="1"/>
              <a:t>berhasil</a:t>
            </a:r>
            <a:r>
              <a:rPr lang="en-ID" dirty="0"/>
              <a:t>, </a:t>
            </a:r>
            <a:r>
              <a:rPr lang="en-ID" dirty="0" err="1"/>
              <a:t>inovasi</a:t>
            </a:r>
            <a:r>
              <a:rPr lang="en-ID" dirty="0"/>
              <a:t> yang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kembangkan</a:t>
            </a:r>
            <a:r>
              <a:rPr lang="en-ID" dirty="0"/>
              <a:t>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. </a:t>
            </a:r>
            <a:r>
              <a:rPr lang="en-ID" dirty="0" err="1"/>
              <a:t>Disamping</a:t>
            </a:r>
            <a:r>
              <a:rPr lang="en-ID" dirty="0"/>
              <a:t> juga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kekayaan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berwirausaha</a:t>
            </a:r>
            <a:r>
              <a:rPr lang="en-ID" dirty="0"/>
              <a:t>, </a:t>
            </a:r>
            <a:r>
              <a:rPr lang="en-ID" dirty="0" err="1"/>
              <a:t>mereka</a:t>
            </a:r>
            <a:r>
              <a:rPr lang="en-ID" dirty="0"/>
              <a:t> juga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>
                <a:highlight>
                  <a:srgbClr val="FFF7D6"/>
                </a:highlight>
              </a:rPr>
              <a:t>lapangan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kerja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serta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berkontribusi</a:t>
            </a:r>
            <a:r>
              <a:rPr lang="en-ID" dirty="0">
                <a:highlight>
                  <a:srgbClr val="FFF7D6"/>
                </a:highlight>
              </a:rPr>
              <a:t> pada </a:t>
            </a:r>
            <a:r>
              <a:rPr lang="en-ID" dirty="0" err="1">
                <a:highlight>
                  <a:srgbClr val="FFF7D6"/>
                </a:highlight>
              </a:rPr>
              <a:t>pertumbuhan</a:t>
            </a:r>
            <a:r>
              <a:rPr lang="en-ID" dirty="0">
                <a:highlight>
                  <a:srgbClr val="FFF7D6"/>
                </a:highlight>
              </a:rPr>
              <a:t> </a:t>
            </a:r>
            <a:r>
              <a:rPr lang="en-ID" dirty="0" err="1">
                <a:highlight>
                  <a:srgbClr val="FFF7D6"/>
                </a:highlight>
              </a:rPr>
              <a:t>ekonomi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9936B-4E2E-47FB-ABB1-6F1AA49DBFCE}"/>
              </a:ext>
            </a:extLst>
          </p:cNvPr>
          <p:cNvSpPr txBox="1"/>
          <p:nvPr/>
        </p:nvSpPr>
        <p:spPr>
          <a:xfrm>
            <a:off x="968179" y="3268649"/>
            <a:ext cx="7537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NAMUN, INDONESIA MASIH </a:t>
            </a:r>
            <a:r>
              <a:rPr lang="en-US" sz="1800" dirty="0">
                <a:solidFill>
                  <a:srgbClr val="453C2A"/>
                </a:solidFill>
                <a:highlight>
                  <a:srgbClr val="FFF7D6"/>
                </a:highlight>
                <a:latin typeface="Impact"/>
                <a:sym typeface="Impact"/>
              </a:rPr>
              <a:t>KEKURANGAN ENTERPRENEUR MUDA </a:t>
            </a: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HINGGA SAAT INI. (MENTERI PUSPAYOGA, 2020)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Impact"/>
                <a:sym typeface="Impact"/>
              </a:rPr>
              <a:t> 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C1A4D-DA0F-4A89-B73E-C87709BA1654}"/>
              </a:ext>
            </a:extLst>
          </p:cNvPr>
          <p:cNvSpPr txBox="1"/>
          <p:nvPr/>
        </p:nvSpPr>
        <p:spPr>
          <a:xfrm>
            <a:off x="1284073" y="4021072"/>
            <a:ext cx="7168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53C2A"/>
              </a:buClr>
              <a:buSzPts val="1400"/>
              <a:buFont typeface="Impac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53C2A"/>
                </a:solidFill>
                <a:effectLst/>
                <a:uLnTx/>
                <a:uFillTx/>
                <a:latin typeface="Impact"/>
                <a:sym typeface="Impact"/>
              </a:rPr>
              <a:t>BAHKAN BAPAK PRESI</a:t>
            </a: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DEN JOKO WIDODO </a:t>
            </a:r>
            <a:r>
              <a:rPr lang="en-US" sz="1800" dirty="0">
                <a:solidFill>
                  <a:srgbClr val="453C2A"/>
                </a:solidFill>
                <a:highlight>
                  <a:srgbClr val="FFF7D6"/>
                </a:highlight>
                <a:latin typeface="Impact"/>
                <a:sym typeface="Impact"/>
              </a:rPr>
              <a:t>MENGAJAK PARA ANAK MILENIAL </a:t>
            </a:r>
            <a:r>
              <a:rPr lang="en-US" sz="1800" dirty="0">
                <a:solidFill>
                  <a:srgbClr val="453C2A"/>
                </a:solidFill>
                <a:latin typeface="Impact"/>
                <a:sym typeface="Impact"/>
              </a:rPr>
              <a:t>UNTUK MENINGKATKAN SEKTOR WIRAUSAHA (JOKOWI, 2019)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453C2A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0D1D2-FF94-44D1-83E5-0860649F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362"/>
            <a:ext cx="1219306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4AC22-CE52-44E4-A25C-8080D0DA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94" y="180785"/>
            <a:ext cx="121930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59"/>
          <p:cNvSpPr txBox="1">
            <a:spLocks noGrp="1"/>
          </p:cNvSpPr>
          <p:nvPr>
            <p:ph type="title"/>
          </p:nvPr>
        </p:nvSpPr>
        <p:spPr>
          <a:xfrm>
            <a:off x="710945" y="485741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ARTIKEL PENGUAT</a:t>
            </a:r>
            <a:endParaRPr sz="4000" dirty="0"/>
          </a:p>
        </p:txBody>
      </p:sp>
      <p:grpSp>
        <p:nvGrpSpPr>
          <p:cNvPr id="2136" name="Google Shape;2136;p59"/>
          <p:cNvGrpSpPr/>
          <p:nvPr/>
        </p:nvGrpSpPr>
        <p:grpSpPr>
          <a:xfrm flipH="1">
            <a:off x="6010232" y="1152400"/>
            <a:ext cx="2738634" cy="3971345"/>
            <a:chOff x="4148962" y="1625075"/>
            <a:chExt cx="2101307" cy="3047379"/>
          </a:xfrm>
        </p:grpSpPr>
        <p:sp>
          <p:nvSpPr>
            <p:cNvPr id="2137" name="Google Shape;2137;p59"/>
            <p:cNvSpPr/>
            <p:nvPr/>
          </p:nvSpPr>
          <p:spPr>
            <a:xfrm>
              <a:off x="4305350" y="4416578"/>
              <a:ext cx="320924" cy="255876"/>
            </a:xfrm>
            <a:custGeom>
              <a:avLst/>
              <a:gdLst/>
              <a:ahLst/>
              <a:cxnLst/>
              <a:rect l="l" t="t" r="r" b="b"/>
              <a:pathLst>
                <a:path w="7213" h="5751" extrusionOk="0">
                  <a:moveTo>
                    <a:pt x="3661" y="0"/>
                  </a:moveTo>
                  <a:lnTo>
                    <a:pt x="3746" y="3665"/>
                  </a:lnTo>
                  <a:cubicBezTo>
                    <a:pt x="3746" y="3665"/>
                    <a:pt x="50" y="4981"/>
                    <a:pt x="0" y="5659"/>
                  </a:cubicBezTo>
                  <a:lnTo>
                    <a:pt x="7109" y="5751"/>
                  </a:lnTo>
                  <a:lnTo>
                    <a:pt x="7212" y="37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4552724" y="4566604"/>
              <a:ext cx="27452" cy="24604"/>
            </a:xfrm>
            <a:custGeom>
              <a:avLst/>
              <a:gdLst/>
              <a:ahLst/>
              <a:cxnLst/>
              <a:rect l="l" t="t" r="r" b="b"/>
              <a:pathLst>
                <a:path w="617" h="553" extrusionOk="0">
                  <a:moveTo>
                    <a:pt x="324" y="0"/>
                  </a:moveTo>
                  <a:cubicBezTo>
                    <a:pt x="212" y="0"/>
                    <a:pt x="87" y="85"/>
                    <a:pt x="49" y="190"/>
                  </a:cubicBezTo>
                  <a:cubicBezTo>
                    <a:pt x="0" y="323"/>
                    <a:pt x="117" y="508"/>
                    <a:pt x="255" y="544"/>
                  </a:cubicBezTo>
                  <a:cubicBezTo>
                    <a:pt x="275" y="550"/>
                    <a:pt x="296" y="552"/>
                    <a:pt x="316" y="552"/>
                  </a:cubicBezTo>
                  <a:cubicBezTo>
                    <a:pt x="437" y="552"/>
                    <a:pt x="556" y="465"/>
                    <a:pt x="585" y="346"/>
                  </a:cubicBezTo>
                  <a:cubicBezTo>
                    <a:pt x="617" y="216"/>
                    <a:pt x="535" y="69"/>
                    <a:pt x="411" y="20"/>
                  </a:cubicBezTo>
                  <a:lnTo>
                    <a:pt x="411" y="20"/>
                  </a:lnTo>
                  <a:cubicBezTo>
                    <a:pt x="384" y="6"/>
                    <a:pt x="354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4303882" y="4646778"/>
              <a:ext cx="317810" cy="25672"/>
            </a:xfrm>
            <a:custGeom>
              <a:avLst/>
              <a:gdLst/>
              <a:ahLst/>
              <a:cxnLst/>
              <a:rect l="l" t="t" r="r" b="b"/>
              <a:pathLst>
                <a:path w="7143" h="577" extrusionOk="0">
                  <a:moveTo>
                    <a:pt x="7130" y="1"/>
                  </a:moveTo>
                  <a:lnTo>
                    <a:pt x="318" y="129"/>
                  </a:lnTo>
                  <a:cubicBezTo>
                    <a:pt x="318" y="129"/>
                    <a:pt x="0" y="263"/>
                    <a:pt x="33" y="485"/>
                  </a:cubicBezTo>
                  <a:lnTo>
                    <a:pt x="7142" y="577"/>
                  </a:lnTo>
                  <a:lnTo>
                    <a:pt x="7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4466722" y="4576570"/>
              <a:ext cx="29854" cy="19888"/>
            </a:xfrm>
            <a:custGeom>
              <a:avLst/>
              <a:gdLst/>
              <a:ahLst/>
              <a:cxnLst/>
              <a:rect l="l" t="t" r="r" b="b"/>
              <a:pathLst>
                <a:path w="671" h="447" extrusionOk="0">
                  <a:moveTo>
                    <a:pt x="110" y="0"/>
                  </a:moveTo>
                  <a:cubicBezTo>
                    <a:pt x="43" y="0"/>
                    <a:pt x="1" y="16"/>
                    <a:pt x="4" y="30"/>
                  </a:cubicBezTo>
                  <a:cubicBezTo>
                    <a:pt x="5" y="65"/>
                    <a:pt x="178" y="84"/>
                    <a:pt x="348" y="197"/>
                  </a:cubicBezTo>
                  <a:cubicBezTo>
                    <a:pt x="513" y="302"/>
                    <a:pt x="599" y="446"/>
                    <a:pt x="634" y="446"/>
                  </a:cubicBezTo>
                  <a:cubicBezTo>
                    <a:pt x="636" y="446"/>
                    <a:pt x="637" y="446"/>
                    <a:pt x="639" y="445"/>
                  </a:cubicBezTo>
                  <a:cubicBezTo>
                    <a:pt x="670" y="438"/>
                    <a:pt x="621" y="230"/>
                    <a:pt x="413" y="96"/>
                  </a:cubicBezTo>
                  <a:cubicBezTo>
                    <a:pt x="302" y="23"/>
                    <a:pt x="188" y="0"/>
                    <a:pt x="110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4433130" y="4590630"/>
              <a:ext cx="22558" cy="24916"/>
            </a:xfrm>
            <a:custGeom>
              <a:avLst/>
              <a:gdLst/>
              <a:ahLst/>
              <a:cxnLst/>
              <a:rect l="l" t="t" r="r" b="b"/>
              <a:pathLst>
                <a:path w="507" h="560" extrusionOk="0">
                  <a:moveTo>
                    <a:pt x="46" y="0"/>
                  </a:moveTo>
                  <a:cubicBezTo>
                    <a:pt x="23" y="0"/>
                    <a:pt x="10" y="5"/>
                    <a:pt x="10" y="14"/>
                  </a:cubicBezTo>
                  <a:cubicBezTo>
                    <a:pt x="1" y="47"/>
                    <a:pt x="150" y="108"/>
                    <a:pt x="266" y="257"/>
                  </a:cubicBezTo>
                  <a:cubicBezTo>
                    <a:pt x="387" y="401"/>
                    <a:pt x="415" y="560"/>
                    <a:pt x="449" y="560"/>
                  </a:cubicBezTo>
                  <a:cubicBezTo>
                    <a:pt x="450" y="560"/>
                    <a:pt x="450" y="560"/>
                    <a:pt x="450" y="560"/>
                  </a:cubicBezTo>
                  <a:cubicBezTo>
                    <a:pt x="450" y="560"/>
                    <a:pt x="451" y="560"/>
                    <a:pt x="451" y="560"/>
                  </a:cubicBezTo>
                  <a:cubicBezTo>
                    <a:pt x="483" y="560"/>
                    <a:pt x="506" y="360"/>
                    <a:pt x="361" y="181"/>
                  </a:cubicBezTo>
                  <a:cubicBezTo>
                    <a:pt x="252" y="44"/>
                    <a:pt x="111" y="0"/>
                    <a:pt x="4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4401363" y="4603888"/>
              <a:ext cx="16418" cy="26873"/>
            </a:xfrm>
            <a:custGeom>
              <a:avLst/>
              <a:gdLst/>
              <a:ahLst/>
              <a:cxnLst/>
              <a:rect l="l" t="t" r="r" b="b"/>
              <a:pathLst>
                <a:path w="369" h="604" extrusionOk="0">
                  <a:moveTo>
                    <a:pt x="34" y="0"/>
                  </a:moveTo>
                  <a:cubicBezTo>
                    <a:pt x="27" y="0"/>
                    <a:pt x="23" y="2"/>
                    <a:pt x="21" y="6"/>
                  </a:cubicBezTo>
                  <a:cubicBezTo>
                    <a:pt x="1" y="35"/>
                    <a:pt x="105" y="138"/>
                    <a:pt x="174" y="296"/>
                  </a:cubicBezTo>
                  <a:cubicBezTo>
                    <a:pt x="246" y="452"/>
                    <a:pt x="254" y="599"/>
                    <a:pt x="289" y="603"/>
                  </a:cubicBezTo>
                  <a:cubicBezTo>
                    <a:pt x="290" y="603"/>
                    <a:pt x="290" y="603"/>
                    <a:pt x="291" y="603"/>
                  </a:cubicBezTo>
                  <a:cubicBezTo>
                    <a:pt x="322" y="603"/>
                    <a:pt x="368" y="434"/>
                    <a:pt x="284" y="247"/>
                  </a:cubicBezTo>
                  <a:cubicBezTo>
                    <a:pt x="209" y="80"/>
                    <a:pt x="77" y="0"/>
                    <a:pt x="3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4469436" y="4535326"/>
              <a:ext cx="34482" cy="8009"/>
            </a:xfrm>
            <a:custGeom>
              <a:avLst/>
              <a:gdLst/>
              <a:ahLst/>
              <a:cxnLst/>
              <a:rect l="l" t="t" r="r" b="b"/>
              <a:pathLst>
                <a:path w="775" h="180" extrusionOk="0">
                  <a:moveTo>
                    <a:pt x="345" y="0"/>
                  </a:moveTo>
                  <a:cubicBezTo>
                    <a:pt x="140" y="0"/>
                    <a:pt x="1" y="95"/>
                    <a:pt x="16" y="121"/>
                  </a:cubicBezTo>
                  <a:cubicBezTo>
                    <a:pt x="20" y="130"/>
                    <a:pt x="35" y="132"/>
                    <a:pt x="58" y="132"/>
                  </a:cubicBezTo>
                  <a:cubicBezTo>
                    <a:pt x="107" y="132"/>
                    <a:pt x="194" y="119"/>
                    <a:pt x="298" y="119"/>
                  </a:cubicBezTo>
                  <a:cubicBezTo>
                    <a:pt x="326" y="119"/>
                    <a:pt x="356" y="120"/>
                    <a:pt x="386" y="123"/>
                  </a:cubicBezTo>
                  <a:cubicBezTo>
                    <a:pt x="548" y="132"/>
                    <a:pt x="680" y="180"/>
                    <a:pt x="731" y="180"/>
                  </a:cubicBezTo>
                  <a:cubicBezTo>
                    <a:pt x="742" y="180"/>
                    <a:pt x="750" y="178"/>
                    <a:pt x="753" y="173"/>
                  </a:cubicBezTo>
                  <a:cubicBezTo>
                    <a:pt x="774" y="148"/>
                    <a:pt x="626" y="17"/>
                    <a:pt x="395" y="2"/>
                  </a:cubicBezTo>
                  <a:cubicBezTo>
                    <a:pt x="378" y="1"/>
                    <a:pt x="361" y="0"/>
                    <a:pt x="34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4468991" y="4445008"/>
              <a:ext cx="156836" cy="33547"/>
            </a:xfrm>
            <a:custGeom>
              <a:avLst/>
              <a:gdLst/>
              <a:ahLst/>
              <a:cxnLst/>
              <a:rect l="l" t="t" r="r" b="b"/>
              <a:pathLst>
                <a:path w="3525" h="754" extrusionOk="0">
                  <a:moveTo>
                    <a:pt x="3525" y="0"/>
                  </a:moveTo>
                  <a:lnTo>
                    <a:pt x="1" y="88"/>
                  </a:lnTo>
                  <a:lnTo>
                    <a:pt x="15" y="740"/>
                  </a:lnTo>
                  <a:lnTo>
                    <a:pt x="3510" y="753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4469970" y="4482782"/>
              <a:ext cx="49298" cy="26251"/>
            </a:xfrm>
            <a:custGeom>
              <a:avLst/>
              <a:gdLst/>
              <a:ahLst/>
              <a:cxnLst/>
              <a:rect l="l" t="t" r="r" b="b"/>
              <a:pathLst>
                <a:path w="1108" h="590" extrusionOk="0">
                  <a:moveTo>
                    <a:pt x="891" y="121"/>
                  </a:moveTo>
                  <a:cubicBezTo>
                    <a:pt x="926" y="121"/>
                    <a:pt x="952" y="129"/>
                    <a:pt x="963" y="149"/>
                  </a:cubicBezTo>
                  <a:cubicBezTo>
                    <a:pt x="970" y="162"/>
                    <a:pt x="971" y="167"/>
                    <a:pt x="954" y="189"/>
                  </a:cubicBezTo>
                  <a:cubicBezTo>
                    <a:pt x="938" y="209"/>
                    <a:pt x="907" y="228"/>
                    <a:pt x="875" y="249"/>
                  </a:cubicBezTo>
                  <a:cubicBezTo>
                    <a:pt x="811" y="289"/>
                    <a:pt x="747" y="324"/>
                    <a:pt x="685" y="354"/>
                  </a:cubicBezTo>
                  <a:cubicBezTo>
                    <a:pt x="560" y="414"/>
                    <a:pt x="442" y="454"/>
                    <a:pt x="339" y="481"/>
                  </a:cubicBezTo>
                  <a:cubicBezTo>
                    <a:pt x="229" y="511"/>
                    <a:pt x="139" y="526"/>
                    <a:pt x="80" y="538"/>
                  </a:cubicBezTo>
                  <a:lnTo>
                    <a:pt x="80" y="538"/>
                  </a:lnTo>
                  <a:cubicBezTo>
                    <a:pt x="124" y="496"/>
                    <a:pt x="189" y="435"/>
                    <a:pt x="279" y="369"/>
                  </a:cubicBezTo>
                  <a:cubicBezTo>
                    <a:pt x="364" y="308"/>
                    <a:pt x="471" y="244"/>
                    <a:pt x="599" y="194"/>
                  </a:cubicBezTo>
                  <a:cubicBezTo>
                    <a:pt x="663" y="170"/>
                    <a:pt x="731" y="149"/>
                    <a:pt x="804" y="134"/>
                  </a:cubicBezTo>
                  <a:cubicBezTo>
                    <a:pt x="836" y="126"/>
                    <a:pt x="866" y="121"/>
                    <a:pt x="891" y="121"/>
                  </a:cubicBezTo>
                  <a:close/>
                  <a:moveTo>
                    <a:pt x="901" y="1"/>
                  </a:moveTo>
                  <a:cubicBezTo>
                    <a:pt x="854" y="1"/>
                    <a:pt x="815" y="10"/>
                    <a:pt x="779" y="18"/>
                  </a:cubicBezTo>
                  <a:cubicBezTo>
                    <a:pt x="699" y="36"/>
                    <a:pt x="625" y="61"/>
                    <a:pt x="557" y="91"/>
                  </a:cubicBezTo>
                  <a:cubicBezTo>
                    <a:pt x="420" y="151"/>
                    <a:pt x="309" y="228"/>
                    <a:pt x="226" y="302"/>
                  </a:cubicBezTo>
                  <a:cubicBezTo>
                    <a:pt x="110" y="406"/>
                    <a:pt x="47" y="500"/>
                    <a:pt x="23" y="550"/>
                  </a:cubicBezTo>
                  <a:lnTo>
                    <a:pt x="23" y="550"/>
                  </a:lnTo>
                  <a:cubicBezTo>
                    <a:pt x="8" y="554"/>
                    <a:pt x="1" y="558"/>
                    <a:pt x="1" y="562"/>
                  </a:cubicBezTo>
                  <a:cubicBezTo>
                    <a:pt x="1" y="565"/>
                    <a:pt x="5" y="568"/>
                    <a:pt x="14" y="571"/>
                  </a:cubicBezTo>
                  <a:lnTo>
                    <a:pt x="14" y="571"/>
                  </a:lnTo>
                  <a:cubicBezTo>
                    <a:pt x="10" y="581"/>
                    <a:pt x="10" y="587"/>
                    <a:pt x="12" y="589"/>
                  </a:cubicBezTo>
                  <a:cubicBezTo>
                    <a:pt x="13" y="589"/>
                    <a:pt x="14" y="590"/>
                    <a:pt x="15" y="590"/>
                  </a:cubicBezTo>
                  <a:cubicBezTo>
                    <a:pt x="20" y="590"/>
                    <a:pt x="27" y="585"/>
                    <a:pt x="38" y="576"/>
                  </a:cubicBezTo>
                  <a:lnTo>
                    <a:pt x="38" y="576"/>
                  </a:lnTo>
                  <a:cubicBezTo>
                    <a:pt x="62" y="580"/>
                    <a:pt x="98" y="583"/>
                    <a:pt x="144" y="583"/>
                  </a:cubicBezTo>
                  <a:cubicBezTo>
                    <a:pt x="200" y="583"/>
                    <a:pt x="273" y="579"/>
                    <a:pt x="357" y="565"/>
                  </a:cubicBezTo>
                  <a:cubicBezTo>
                    <a:pt x="466" y="548"/>
                    <a:pt x="595" y="514"/>
                    <a:pt x="731" y="455"/>
                  </a:cubicBezTo>
                  <a:cubicBezTo>
                    <a:pt x="799" y="426"/>
                    <a:pt x="869" y="391"/>
                    <a:pt x="937" y="349"/>
                  </a:cubicBezTo>
                  <a:cubicBezTo>
                    <a:pt x="970" y="328"/>
                    <a:pt x="1009" y="308"/>
                    <a:pt x="1046" y="267"/>
                  </a:cubicBezTo>
                  <a:cubicBezTo>
                    <a:pt x="1084" y="232"/>
                    <a:pt x="1108" y="140"/>
                    <a:pt x="1064" y="82"/>
                  </a:cubicBezTo>
                  <a:cubicBezTo>
                    <a:pt x="1028" y="27"/>
                    <a:pt x="964" y="3"/>
                    <a:pt x="913" y="1"/>
                  </a:cubicBezTo>
                  <a:cubicBezTo>
                    <a:pt x="909" y="1"/>
                    <a:pt x="905" y="1"/>
                    <a:pt x="90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4451506" y="4459601"/>
              <a:ext cx="25227" cy="50454"/>
            </a:xfrm>
            <a:custGeom>
              <a:avLst/>
              <a:gdLst/>
              <a:ahLst/>
              <a:cxnLst/>
              <a:rect l="l" t="t" r="r" b="b"/>
              <a:pathLst>
                <a:path w="567" h="1134" extrusionOk="0">
                  <a:moveTo>
                    <a:pt x="196" y="1"/>
                  </a:moveTo>
                  <a:cubicBezTo>
                    <a:pt x="128" y="1"/>
                    <a:pt x="73" y="53"/>
                    <a:pt x="52" y="98"/>
                  </a:cubicBezTo>
                  <a:cubicBezTo>
                    <a:pt x="29" y="146"/>
                    <a:pt x="24" y="187"/>
                    <a:pt x="14" y="228"/>
                  </a:cubicBezTo>
                  <a:cubicBezTo>
                    <a:pt x="0" y="311"/>
                    <a:pt x="1" y="392"/>
                    <a:pt x="11" y="468"/>
                  </a:cubicBezTo>
                  <a:cubicBezTo>
                    <a:pt x="32" y="619"/>
                    <a:pt x="92" y="746"/>
                    <a:pt x="158" y="837"/>
                  </a:cubicBezTo>
                  <a:cubicBezTo>
                    <a:pt x="282" y="1005"/>
                    <a:pt x="412" y="1057"/>
                    <a:pt x="438" y="1057"/>
                  </a:cubicBezTo>
                  <a:cubicBezTo>
                    <a:pt x="441" y="1057"/>
                    <a:pt x="442" y="1057"/>
                    <a:pt x="443" y="1056"/>
                  </a:cubicBezTo>
                  <a:cubicBezTo>
                    <a:pt x="454" y="1038"/>
                    <a:pt x="334" y="969"/>
                    <a:pt x="230" y="791"/>
                  </a:cubicBezTo>
                  <a:cubicBezTo>
                    <a:pt x="179" y="703"/>
                    <a:pt x="134" y="588"/>
                    <a:pt x="121" y="455"/>
                  </a:cubicBezTo>
                  <a:cubicBezTo>
                    <a:pt x="115" y="388"/>
                    <a:pt x="118" y="319"/>
                    <a:pt x="131" y="249"/>
                  </a:cubicBezTo>
                  <a:cubicBezTo>
                    <a:pt x="143" y="178"/>
                    <a:pt x="169" y="121"/>
                    <a:pt x="195" y="121"/>
                  </a:cubicBezTo>
                  <a:cubicBezTo>
                    <a:pt x="197" y="121"/>
                    <a:pt x="198" y="121"/>
                    <a:pt x="200" y="121"/>
                  </a:cubicBezTo>
                  <a:cubicBezTo>
                    <a:pt x="236" y="121"/>
                    <a:pt x="295" y="179"/>
                    <a:pt x="323" y="239"/>
                  </a:cubicBezTo>
                  <a:cubicBezTo>
                    <a:pt x="359" y="304"/>
                    <a:pt x="387" y="369"/>
                    <a:pt x="409" y="434"/>
                  </a:cubicBezTo>
                  <a:cubicBezTo>
                    <a:pt x="452" y="563"/>
                    <a:pt x="470" y="686"/>
                    <a:pt x="473" y="790"/>
                  </a:cubicBezTo>
                  <a:cubicBezTo>
                    <a:pt x="480" y="999"/>
                    <a:pt x="442" y="1128"/>
                    <a:pt x="460" y="1133"/>
                  </a:cubicBezTo>
                  <a:cubicBezTo>
                    <a:pt x="461" y="1133"/>
                    <a:pt x="461" y="1133"/>
                    <a:pt x="461" y="1133"/>
                  </a:cubicBezTo>
                  <a:cubicBezTo>
                    <a:pt x="476" y="1133"/>
                    <a:pt x="544" y="1010"/>
                    <a:pt x="559" y="791"/>
                  </a:cubicBezTo>
                  <a:cubicBezTo>
                    <a:pt x="567" y="679"/>
                    <a:pt x="556" y="544"/>
                    <a:pt x="515" y="401"/>
                  </a:cubicBezTo>
                  <a:cubicBezTo>
                    <a:pt x="494" y="329"/>
                    <a:pt x="465" y="256"/>
                    <a:pt x="427" y="183"/>
                  </a:cubicBezTo>
                  <a:cubicBezTo>
                    <a:pt x="387" y="113"/>
                    <a:pt x="337" y="17"/>
                    <a:pt x="203" y="1"/>
                  </a:cubicBezTo>
                  <a:cubicBezTo>
                    <a:pt x="200" y="1"/>
                    <a:pt x="198" y="1"/>
                    <a:pt x="19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4864968" y="4417112"/>
              <a:ext cx="317232" cy="254853"/>
            </a:xfrm>
            <a:custGeom>
              <a:avLst/>
              <a:gdLst/>
              <a:ahLst/>
              <a:cxnLst/>
              <a:rect l="l" t="t" r="r" b="b"/>
              <a:pathLst>
                <a:path w="7130" h="5728" extrusionOk="0">
                  <a:moveTo>
                    <a:pt x="1" y="1"/>
                  </a:moveTo>
                  <a:lnTo>
                    <a:pt x="20" y="5715"/>
                  </a:lnTo>
                  <a:lnTo>
                    <a:pt x="7130" y="5727"/>
                  </a:lnTo>
                  <a:cubicBezTo>
                    <a:pt x="7090" y="5048"/>
                    <a:pt x="3414" y="3678"/>
                    <a:pt x="3414" y="3678"/>
                  </a:cubicBezTo>
                  <a:lnTo>
                    <a:pt x="3552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4908748" y="4566337"/>
              <a:ext cx="27407" cy="24649"/>
            </a:xfrm>
            <a:custGeom>
              <a:avLst/>
              <a:gdLst/>
              <a:ahLst/>
              <a:cxnLst/>
              <a:rect l="l" t="t" r="r" b="b"/>
              <a:pathLst>
                <a:path w="616" h="554" extrusionOk="0">
                  <a:moveTo>
                    <a:pt x="292" y="0"/>
                  </a:moveTo>
                  <a:cubicBezTo>
                    <a:pt x="262" y="0"/>
                    <a:pt x="232" y="7"/>
                    <a:pt x="206" y="21"/>
                  </a:cubicBezTo>
                  <a:lnTo>
                    <a:pt x="206" y="21"/>
                  </a:lnTo>
                  <a:cubicBezTo>
                    <a:pt x="83" y="69"/>
                    <a:pt x="1" y="213"/>
                    <a:pt x="30" y="343"/>
                  </a:cubicBezTo>
                  <a:cubicBezTo>
                    <a:pt x="58" y="463"/>
                    <a:pt x="178" y="553"/>
                    <a:pt x="299" y="553"/>
                  </a:cubicBezTo>
                  <a:cubicBezTo>
                    <a:pt x="319" y="553"/>
                    <a:pt x="338" y="551"/>
                    <a:pt x="357" y="546"/>
                  </a:cubicBezTo>
                  <a:cubicBezTo>
                    <a:pt x="495" y="511"/>
                    <a:pt x="615" y="329"/>
                    <a:pt x="568" y="194"/>
                  </a:cubicBezTo>
                  <a:cubicBezTo>
                    <a:pt x="531" y="88"/>
                    <a:pt x="405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4865813" y="4645710"/>
              <a:ext cx="318032" cy="26251"/>
            </a:xfrm>
            <a:custGeom>
              <a:avLst/>
              <a:gdLst/>
              <a:ahLst/>
              <a:cxnLst/>
              <a:rect l="l" t="t" r="r" b="b"/>
              <a:pathLst>
                <a:path w="7148" h="590" extrusionOk="0">
                  <a:moveTo>
                    <a:pt x="22" y="1"/>
                  </a:moveTo>
                  <a:lnTo>
                    <a:pt x="1" y="577"/>
                  </a:lnTo>
                  <a:lnTo>
                    <a:pt x="7111" y="589"/>
                  </a:lnTo>
                  <a:cubicBezTo>
                    <a:pt x="7147" y="367"/>
                    <a:pt x="6831" y="228"/>
                    <a:pt x="6831" y="22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4992036" y="4577683"/>
              <a:ext cx="30121" cy="19532"/>
            </a:xfrm>
            <a:custGeom>
              <a:avLst/>
              <a:gdLst/>
              <a:ahLst/>
              <a:cxnLst/>
              <a:rect l="l" t="t" r="r" b="b"/>
              <a:pathLst>
                <a:path w="677" h="439" extrusionOk="0">
                  <a:moveTo>
                    <a:pt x="561" y="1"/>
                  </a:moveTo>
                  <a:cubicBezTo>
                    <a:pt x="482" y="1"/>
                    <a:pt x="372" y="22"/>
                    <a:pt x="263" y="93"/>
                  </a:cubicBezTo>
                  <a:cubicBezTo>
                    <a:pt x="53" y="224"/>
                    <a:pt x="1" y="431"/>
                    <a:pt x="33" y="438"/>
                  </a:cubicBezTo>
                  <a:cubicBezTo>
                    <a:pt x="34" y="438"/>
                    <a:pt x="36" y="439"/>
                    <a:pt x="37" y="439"/>
                  </a:cubicBezTo>
                  <a:cubicBezTo>
                    <a:pt x="72" y="439"/>
                    <a:pt x="161" y="297"/>
                    <a:pt x="327" y="195"/>
                  </a:cubicBezTo>
                  <a:cubicBezTo>
                    <a:pt x="498" y="83"/>
                    <a:pt x="672" y="67"/>
                    <a:pt x="673" y="33"/>
                  </a:cubicBezTo>
                  <a:cubicBezTo>
                    <a:pt x="677" y="18"/>
                    <a:pt x="632" y="1"/>
                    <a:pt x="56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5032746" y="4592276"/>
              <a:ext cx="22736" cy="24693"/>
            </a:xfrm>
            <a:custGeom>
              <a:avLst/>
              <a:gdLst/>
              <a:ahLst/>
              <a:cxnLst/>
              <a:rect l="l" t="t" r="r" b="b"/>
              <a:pathLst>
                <a:path w="511" h="555" extrusionOk="0">
                  <a:moveTo>
                    <a:pt x="466" y="0"/>
                  </a:moveTo>
                  <a:cubicBezTo>
                    <a:pt x="400" y="0"/>
                    <a:pt x="259" y="43"/>
                    <a:pt x="149" y="177"/>
                  </a:cubicBezTo>
                  <a:cubicBezTo>
                    <a:pt x="1" y="354"/>
                    <a:pt x="22" y="554"/>
                    <a:pt x="55" y="554"/>
                  </a:cubicBezTo>
                  <a:cubicBezTo>
                    <a:pt x="55" y="554"/>
                    <a:pt x="55" y="554"/>
                    <a:pt x="56" y="554"/>
                  </a:cubicBezTo>
                  <a:cubicBezTo>
                    <a:pt x="56" y="554"/>
                    <a:pt x="56" y="554"/>
                    <a:pt x="56" y="554"/>
                  </a:cubicBezTo>
                  <a:cubicBezTo>
                    <a:pt x="90" y="554"/>
                    <a:pt x="121" y="396"/>
                    <a:pt x="243" y="254"/>
                  </a:cubicBezTo>
                  <a:cubicBezTo>
                    <a:pt x="360" y="107"/>
                    <a:pt x="511" y="49"/>
                    <a:pt x="503" y="15"/>
                  </a:cubicBezTo>
                  <a:cubicBezTo>
                    <a:pt x="503" y="6"/>
                    <a:pt x="489" y="0"/>
                    <a:pt x="46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5070431" y="4606024"/>
              <a:ext cx="16685" cy="26651"/>
            </a:xfrm>
            <a:custGeom>
              <a:avLst/>
              <a:gdLst/>
              <a:ahLst/>
              <a:cxnLst/>
              <a:rect l="l" t="t" r="r" b="b"/>
              <a:pathLst>
                <a:path w="375" h="599" extrusionOk="0">
                  <a:moveTo>
                    <a:pt x="340" y="1"/>
                  </a:moveTo>
                  <a:cubicBezTo>
                    <a:pt x="296" y="1"/>
                    <a:pt x="164" y="79"/>
                    <a:pt x="88" y="243"/>
                  </a:cubicBezTo>
                  <a:cubicBezTo>
                    <a:pt x="1" y="429"/>
                    <a:pt x="45" y="599"/>
                    <a:pt x="76" y="599"/>
                  </a:cubicBezTo>
                  <a:cubicBezTo>
                    <a:pt x="77" y="599"/>
                    <a:pt x="78" y="599"/>
                    <a:pt x="78" y="599"/>
                  </a:cubicBezTo>
                  <a:cubicBezTo>
                    <a:pt x="112" y="596"/>
                    <a:pt x="123" y="449"/>
                    <a:pt x="198" y="294"/>
                  </a:cubicBezTo>
                  <a:cubicBezTo>
                    <a:pt x="269" y="137"/>
                    <a:pt x="374" y="35"/>
                    <a:pt x="354" y="7"/>
                  </a:cubicBezTo>
                  <a:cubicBezTo>
                    <a:pt x="352" y="3"/>
                    <a:pt x="348" y="1"/>
                    <a:pt x="34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4985540" y="4536261"/>
              <a:ext cx="34437" cy="7786"/>
            </a:xfrm>
            <a:custGeom>
              <a:avLst/>
              <a:gdLst/>
              <a:ahLst/>
              <a:cxnLst/>
              <a:rect l="l" t="t" r="r" b="b"/>
              <a:pathLst>
                <a:path w="774" h="175" extrusionOk="0">
                  <a:moveTo>
                    <a:pt x="419" y="0"/>
                  </a:moveTo>
                  <a:cubicBezTo>
                    <a:pt x="406" y="0"/>
                    <a:pt x="394" y="1"/>
                    <a:pt x="381" y="1"/>
                  </a:cubicBezTo>
                  <a:cubicBezTo>
                    <a:pt x="149" y="14"/>
                    <a:pt x="0" y="142"/>
                    <a:pt x="20" y="167"/>
                  </a:cubicBezTo>
                  <a:cubicBezTo>
                    <a:pt x="23" y="173"/>
                    <a:pt x="31" y="175"/>
                    <a:pt x="43" y="175"/>
                  </a:cubicBezTo>
                  <a:cubicBezTo>
                    <a:pt x="96" y="175"/>
                    <a:pt x="227" y="130"/>
                    <a:pt x="388" y="123"/>
                  </a:cubicBezTo>
                  <a:cubicBezTo>
                    <a:pt x="412" y="121"/>
                    <a:pt x="436" y="120"/>
                    <a:pt x="459" y="120"/>
                  </a:cubicBezTo>
                  <a:cubicBezTo>
                    <a:pt x="574" y="120"/>
                    <a:pt x="670" y="137"/>
                    <a:pt x="720" y="137"/>
                  </a:cubicBezTo>
                  <a:cubicBezTo>
                    <a:pt x="741" y="137"/>
                    <a:pt x="754" y="134"/>
                    <a:pt x="758" y="126"/>
                  </a:cubicBezTo>
                  <a:cubicBezTo>
                    <a:pt x="774" y="101"/>
                    <a:pt x="630" y="0"/>
                    <a:pt x="41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4864968" y="4443940"/>
              <a:ext cx="156747" cy="35238"/>
            </a:xfrm>
            <a:custGeom>
              <a:avLst/>
              <a:gdLst/>
              <a:ahLst/>
              <a:cxnLst/>
              <a:rect l="l" t="t" r="r" b="b"/>
              <a:pathLst>
                <a:path w="3523" h="792" extrusionOk="0">
                  <a:moveTo>
                    <a:pt x="1" y="0"/>
                  </a:moveTo>
                  <a:lnTo>
                    <a:pt x="5" y="753"/>
                  </a:lnTo>
                  <a:lnTo>
                    <a:pt x="3499" y="791"/>
                  </a:lnTo>
                  <a:lnTo>
                    <a:pt x="3523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4970903" y="4483404"/>
              <a:ext cx="49031" cy="26784"/>
            </a:xfrm>
            <a:custGeom>
              <a:avLst/>
              <a:gdLst/>
              <a:ahLst/>
              <a:cxnLst/>
              <a:rect l="l" t="t" r="r" b="b"/>
              <a:pathLst>
                <a:path w="1102" h="602" extrusionOk="0">
                  <a:moveTo>
                    <a:pt x="214" y="121"/>
                  </a:moveTo>
                  <a:cubicBezTo>
                    <a:pt x="239" y="121"/>
                    <a:pt x="270" y="126"/>
                    <a:pt x="304" y="135"/>
                  </a:cubicBezTo>
                  <a:cubicBezTo>
                    <a:pt x="376" y="150"/>
                    <a:pt x="445" y="172"/>
                    <a:pt x="508" y="197"/>
                  </a:cubicBezTo>
                  <a:cubicBezTo>
                    <a:pt x="635" y="249"/>
                    <a:pt x="742" y="314"/>
                    <a:pt x="826" y="377"/>
                  </a:cubicBezTo>
                  <a:cubicBezTo>
                    <a:pt x="915" y="445"/>
                    <a:pt x="980" y="507"/>
                    <a:pt x="1023" y="549"/>
                  </a:cubicBezTo>
                  <a:lnTo>
                    <a:pt x="1023" y="549"/>
                  </a:lnTo>
                  <a:cubicBezTo>
                    <a:pt x="964" y="537"/>
                    <a:pt x="874" y="520"/>
                    <a:pt x="764" y="489"/>
                  </a:cubicBezTo>
                  <a:cubicBezTo>
                    <a:pt x="663" y="460"/>
                    <a:pt x="544" y="418"/>
                    <a:pt x="420" y="356"/>
                  </a:cubicBezTo>
                  <a:cubicBezTo>
                    <a:pt x="358" y="326"/>
                    <a:pt x="295" y="290"/>
                    <a:pt x="232" y="248"/>
                  </a:cubicBezTo>
                  <a:cubicBezTo>
                    <a:pt x="200" y="227"/>
                    <a:pt x="169" y="208"/>
                    <a:pt x="153" y="187"/>
                  </a:cubicBezTo>
                  <a:cubicBezTo>
                    <a:pt x="137" y="165"/>
                    <a:pt x="139" y="160"/>
                    <a:pt x="146" y="148"/>
                  </a:cubicBezTo>
                  <a:cubicBezTo>
                    <a:pt x="156" y="129"/>
                    <a:pt x="181" y="121"/>
                    <a:pt x="214" y="121"/>
                  </a:cubicBezTo>
                  <a:close/>
                  <a:moveTo>
                    <a:pt x="203" y="0"/>
                  </a:moveTo>
                  <a:cubicBezTo>
                    <a:pt x="201" y="0"/>
                    <a:pt x="199" y="0"/>
                    <a:pt x="197" y="0"/>
                  </a:cubicBezTo>
                  <a:cubicBezTo>
                    <a:pt x="147" y="2"/>
                    <a:pt x="82" y="25"/>
                    <a:pt x="45" y="80"/>
                  </a:cubicBezTo>
                  <a:cubicBezTo>
                    <a:pt x="1" y="136"/>
                    <a:pt x="23" y="228"/>
                    <a:pt x="61" y="265"/>
                  </a:cubicBezTo>
                  <a:cubicBezTo>
                    <a:pt x="97" y="306"/>
                    <a:pt x="135" y="327"/>
                    <a:pt x="168" y="349"/>
                  </a:cubicBezTo>
                  <a:cubicBezTo>
                    <a:pt x="236" y="391"/>
                    <a:pt x="305" y="427"/>
                    <a:pt x="373" y="457"/>
                  </a:cubicBezTo>
                  <a:cubicBezTo>
                    <a:pt x="507" y="517"/>
                    <a:pt x="635" y="553"/>
                    <a:pt x="745" y="572"/>
                  </a:cubicBezTo>
                  <a:cubicBezTo>
                    <a:pt x="836" y="588"/>
                    <a:pt x="913" y="594"/>
                    <a:pt x="972" y="594"/>
                  </a:cubicBezTo>
                  <a:cubicBezTo>
                    <a:pt x="1011" y="594"/>
                    <a:pt x="1042" y="591"/>
                    <a:pt x="1064" y="588"/>
                  </a:cubicBezTo>
                  <a:lnTo>
                    <a:pt x="1064" y="588"/>
                  </a:lnTo>
                  <a:cubicBezTo>
                    <a:pt x="1075" y="597"/>
                    <a:pt x="1082" y="602"/>
                    <a:pt x="1087" y="602"/>
                  </a:cubicBezTo>
                  <a:cubicBezTo>
                    <a:pt x="1088" y="602"/>
                    <a:pt x="1089" y="601"/>
                    <a:pt x="1090" y="601"/>
                  </a:cubicBezTo>
                  <a:cubicBezTo>
                    <a:pt x="1092" y="600"/>
                    <a:pt x="1091" y="593"/>
                    <a:pt x="1088" y="583"/>
                  </a:cubicBezTo>
                  <a:lnTo>
                    <a:pt x="1088" y="583"/>
                  </a:lnTo>
                  <a:cubicBezTo>
                    <a:pt x="1096" y="580"/>
                    <a:pt x="1101" y="577"/>
                    <a:pt x="1101" y="575"/>
                  </a:cubicBezTo>
                  <a:cubicBezTo>
                    <a:pt x="1101" y="570"/>
                    <a:pt x="1094" y="566"/>
                    <a:pt x="1079" y="562"/>
                  </a:cubicBezTo>
                  <a:lnTo>
                    <a:pt x="1079" y="562"/>
                  </a:lnTo>
                  <a:cubicBezTo>
                    <a:pt x="1055" y="511"/>
                    <a:pt x="993" y="417"/>
                    <a:pt x="880" y="312"/>
                  </a:cubicBezTo>
                  <a:cubicBezTo>
                    <a:pt x="798" y="236"/>
                    <a:pt x="688" y="157"/>
                    <a:pt x="553" y="95"/>
                  </a:cubicBezTo>
                  <a:cubicBezTo>
                    <a:pt x="484" y="65"/>
                    <a:pt x="410" y="39"/>
                    <a:pt x="331" y="19"/>
                  </a:cubicBezTo>
                  <a:cubicBezTo>
                    <a:pt x="294" y="10"/>
                    <a:pt x="253" y="0"/>
                    <a:pt x="20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5013437" y="4460892"/>
              <a:ext cx="25450" cy="50321"/>
            </a:xfrm>
            <a:custGeom>
              <a:avLst/>
              <a:gdLst/>
              <a:ahLst/>
              <a:cxnLst/>
              <a:rect l="l" t="t" r="r" b="b"/>
              <a:pathLst>
                <a:path w="572" h="1131" extrusionOk="0">
                  <a:moveTo>
                    <a:pt x="378" y="1"/>
                  </a:moveTo>
                  <a:cubicBezTo>
                    <a:pt x="377" y="1"/>
                    <a:pt x="376" y="1"/>
                    <a:pt x="375" y="1"/>
                  </a:cubicBezTo>
                  <a:cubicBezTo>
                    <a:pt x="239" y="16"/>
                    <a:pt x="189" y="111"/>
                    <a:pt x="147" y="180"/>
                  </a:cubicBezTo>
                  <a:cubicBezTo>
                    <a:pt x="107" y="252"/>
                    <a:pt x="78" y="325"/>
                    <a:pt x="56" y="396"/>
                  </a:cubicBezTo>
                  <a:cubicBezTo>
                    <a:pt x="12" y="539"/>
                    <a:pt x="1" y="675"/>
                    <a:pt x="6" y="786"/>
                  </a:cubicBezTo>
                  <a:cubicBezTo>
                    <a:pt x="18" y="1006"/>
                    <a:pt x="84" y="1131"/>
                    <a:pt x="99" y="1131"/>
                  </a:cubicBezTo>
                  <a:cubicBezTo>
                    <a:pt x="99" y="1131"/>
                    <a:pt x="99" y="1131"/>
                    <a:pt x="99" y="1130"/>
                  </a:cubicBezTo>
                  <a:cubicBezTo>
                    <a:pt x="119" y="1125"/>
                    <a:pt x="82" y="995"/>
                    <a:pt x="92" y="786"/>
                  </a:cubicBezTo>
                  <a:cubicBezTo>
                    <a:pt x="97" y="683"/>
                    <a:pt x="117" y="559"/>
                    <a:pt x="161" y="431"/>
                  </a:cubicBezTo>
                  <a:cubicBezTo>
                    <a:pt x="184" y="367"/>
                    <a:pt x="213" y="302"/>
                    <a:pt x="250" y="238"/>
                  </a:cubicBezTo>
                  <a:cubicBezTo>
                    <a:pt x="279" y="178"/>
                    <a:pt x="339" y="122"/>
                    <a:pt x="374" y="122"/>
                  </a:cubicBezTo>
                  <a:cubicBezTo>
                    <a:pt x="374" y="122"/>
                    <a:pt x="374" y="122"/>
                    <a:pt x="375" y="122"/>
                  </a:cubicBezTo>
                  <a:cubicBezTo>
                    <a:pt x="376" y="122"/>
                    <a:pt x="378" y="121"/>
                    <a:pt x="380" y="121"/>
                  </a:cubicBezTo>
                  <a:cubicBezTo>
                    <a:pt x="407" y="121"/>
                    <a:pt x="432" y="180"/>
                    <a:pt x="443" y="251"/>
                  </a:cubicBezTo>
                  <a:cubicBezTo>
                    <a:pt x="455" y="321"/>
                    <a:pt x="456" y="391"/>
                    <a:pt x="449" y="456"/>
                  </a:cubicBezTo>
                  <a:cubicBezTo>
                    <a:pt x="435" y="589"/>
                    <a:pt x="388" y="703"/>
                    <a:pt x="335" y="791"/>
                  </a:cubicBezTo>
                  <a:cubicBezTo>
                    <a:pt x="229" y="968"/>
                    <a:pt x="107" y="1034"/>
                    <a:pt x="119" y="1052"/>
                  </a:cubicBezTo>
                  <a:cubicBezTo>
                    <a:pt x="119" y="1053"/>
                    <a:pt x="121" y="1054"/>
                    <a:pt x="124" y="1054"/>
                  </a:cubicBezTo>
                  <a:cubicBezTo>
                    <a:pt x="153" y="1054"/>
                    <a:pt x="282" y="1004"/>
                    <a:pt x="406" y="839"/>
                  </a:cubicBezTo>
                  <a:cubicBezTo>
                    <a:pt x="474" y="748"/>
                    <a:pt x="536" y="622"/>
                    <a:pt x="559" y="471"/>
                  </a:cubicBezTo>
                  <a:cubicBezTo>
                    <a:pt x="570" y="395"/>
                    <a:pt x="572" y="314"/>
                    <a:pt x="559" y="231"/>
                  </a:cubicBezTo>
                  <a:cubicBezTo>
                    <a:pt x="551" y="190"/>
                    <a:pt x="547" y="149"/>
                    <a:pt x="523" y="101"/>
                  </a:cubicBezTo>
                  <a:cubicBezTo>
                    <a:pt x="503" y="55"/>
                    <a:pt x="446" y="1"/>
                    <a:pt x="37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4347395" y="2850334"/>
              <a:ext cx="712191" cy="1726265"/>
            </a:xfrm>
            <a:custGeom>
              <a:avLst/>
              <a:gdLst/>
              <a:ahLst/>
              <a:cxnLst/>
              <a:rect l="l" t="t" r="r" b="b"/>
              <a:pathLst>
                <a:path w="16007" h="38799" extrusionOk="0">
                  <a:moveTo>
                    <a:pt x="11450" y="0"/>
                  </a:moveTo>
                  <a:lnTo>
                    <a:pt x="1" y="1756"/>
                  </a:lnTo>
                  <a:lnTo>
                    <a:pt x="2169" y="38360"/>
                  </a:lnTo>
                  <a:lnTo>
                    <a:pt x="6554" y="38630"/>
                  </a:lnTo>
                  <a:lnTo>
                    <a:pt x="6554" y="38630"/>
                  </a:lnTo>
                  <a:lnTo>
                    <a:pt x="6329" y="7101"/>
                  </a:lnTo>
                  <a:lnTo>
                    <a:pt x="11658" y="38799"/>
                  </a:lnTo>
                  <a:lnTo>
                    <a:pt x="16006" y="38595"/>
                  </a:lnTo>
                  <a:lnTo>
                    <a:pt x="11450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4436512" y="1684916"/>
              <a:ext cx="50677" cy="222774"/>
            </a:xfrm>
            <a:custGeom>
              <a:avLst/>
              <a:gdLst/>
              <a:ahLst/>
              <a:cxnLst/>
              <a:rect l="l" t="t" r="r" b="b"/>
              <a:pathLst>
                <a:path w="1139" h="5007" extrusionOk="0">
                  <a:moveTo>
                    <a:pt x="715" y="1"/>
                  </a:moveTo>
                  <a:cubicBezTo>
                    <a:pt x="604" y="1"/>
                    <a:pt x="292" y="684"/>
                    <a:pt x="256" y="786"/>
                  </a:cubicBezTo>
                  <a:cubicBezTo>
                    <a:pt x="13" y="1465"/>
                    <a:pt x="0" y="2210"/>
                    <a:pt x="111" y="2923"/>
                  </a:cubicBezTo>
                  <a:cubicBezTo>
                    <a:pt x="221" y="3635"/>
                    <a:pt x="450" y="4324"/>
                    <a:pt x="681" y="5007"/>
                  </a:cubicBezTo>
                  <a:cubicBezTo>
                    <a:pt x="891" y="4291"/>
                    <a:pt x="1036" y="3620"/>
                    <a:pt x="1088" y="2876"/>
                  </a:cubicBezTo>
                  <a:cubicBezTo>
                    <a:pt x="1139" y="2132"/>
                    <a:pt x="1027" y="1359"/>
                    <a:pt x="644" y="719"/>
                  </a:cubicBezTo>
                  <a:cubicBezTo>
                    <a:pt x="603" y="652"/>
                    <a:pt x="795" y="8"/>
                    <a:pt x="718" y="1"/>
                  </a:cubicBezTo>
                  <a:cubicBezTo>
                    <a:pt x="717" y="1"/>
                    <a:pt x="716" y="1"/>
                    <a:pt x="71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4458535" y="1634418"/>
              <a:ext cx="274430" cy="540584"/>
            </a:xfrm>
            <a:custGeom>
              <a:avLst/>
              <a:gdLst/>
              <a:ahLst/>
              <a:cxnLst/>
              <a:rect l="l" t="t" r="r" b="b"/>
              <a:pathLst>
                <a:path w="6168" h="12150" extrusionOk="0">
                  <a:moveTo>
                    <a:pt x="2793" y="0"/>
                  </a:moveTo>
                  <a:cubicBezTo>
                    <a:pt x="984" y="31"/>
                    <a:pt x="0" y="1584"/>
                    <a:pt x="81" y="3391"/>
                  </a:cubicBezTo>
                  <a:lnTo>
                    <a:pt x="168" y="10121"/>
                  </a:lnTo>
                  <a:cubicBezTo>
                    <a:pt x="183" y="11238"/>
                    <a:pt x="1088" y="12140"/>
                    <a:pt x="2207" y="12150"/>
                  </a:cubicBezTo>
                  <a:cubicBezTo>
                    <a:pt x="2213" y="12150"/>
                    <a:pt x="2219" y="12150"/>
                    <a:pt x="2226" y="12150"/>
                  </a:cubicBezTo>
                  <a:cubicBezTo>
                    <a:pt x="3361" y="12150"/>
                    <a:pt x="4283" y="11227"/>
                    <a:pt x="4280" y="10089"/>
                  </a:cubicBezTo>
                  <a:cubicBezTo>
                    <a:pt x="4279" y="9580"/>
                    <a:pt x="4280" y="9178"/>
                    <a:pt x="4285" y="9178"/>
                  </a:cubicBezTo>
                  <a:cubicBezTo>
                    <a:pt x="4285" y="9178"/>
                    <a:pt x="6030" y="8979"/>
                    <a:pt x="6123" y="7246"/>
                  </a:cubicBezTo>
                  <a:cubicBezTo>
                    <a:pt x="6168" y="6409"/>
                    <a:pt x="6120" y="4677"/>
                    <a:pt x="6059" y="3110"/>
                  </a:cubicBezTo>
                  <a:cubicBezTo>
                    <a:pt x="5992" y="1427"/>
                    <a:pt x="4644" y="76"/>
                    <a:pt x="2961" y="7"/>
                  </a:cubicBezTo>
                  <a:lnTo>
                    <a:pt x="2793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4549877" y="2008906"/>
              <a:ext cx="99485" cy="53524"/>
            </a:xfrm>
            <a:custGeom>
              <a:avLst/>
              <a:gdLst/>
              <a:ahLst/>
              <a:cxnLst/>
              <a:rect l="l" t="t" r="r" b="b"/>
              <a:pathLst>
                <a:path w="2236" h="120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8" y="1203"/>
                    <a:pt x="2073" y="1203"/>
                  </a:cubicBezTo>
                  <a:cubicBezTo>
                    <a:pt x="2126" y="1203"/>
                    <a:pt x="2180" y="1202"/>
                    <a:pt x="2236" y="1199"/>
                  </a:cubicBezTo>
                  <a:lnTo>
                    <a:pt x="2232" y="761"/>
                  </a:lnTo>
                  <a:cubicBezTo>
                    <a:pt x="2232" y="761"/>
                    <a:pt x="2229" y="761"/>
                    <a:pt x="2224" y="761"/>
                  </a:cubicBezTo>
                  <a:cubicBezTo>
                    <a:pt x="2129" y="761"/>
                    <a:pt x="1082" y="743"/>
                    <a:pt x="1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4684553" y="1824888"/>
              <a:ext cx="22157" cy="21134"/>
            </a:xfrm>
            <a:custGeom>
              <a:avLst/>
              <a:gdLst/>
              <a:ahLst/>
              <a:cxnLst/>
              <a:rect l="l" t="t" r="r" b="b"/>
              <a:pathLst>
                <a:path w="498" h="475" extrusionOk="0">
                  <a:moveTo>
                    <a:pt x="254" y="0"/>
                  </a:moveTo>
                  <a:cubicBezTo>
                    <a:pt x="253" y="0"/>
                    <a:pt x="252" y="0"/>
                    <a:pt x="251" y="0"/>
                  </a:cubicBezTo>
                  <a:cubicBezTo>
                    <a:pt x="114" y="2"/>
                    <a:pt x="3" y="109"/>
                    <a:pt x="2" y="240"/>
                  </a:cubicBezTo>
                  <a:cubicBezTo>
                    <a:pt x="1" y="370"/>
                    <a:pt x="110" y="474"/>
                    <a:pt x="245" y="474"/>
                  </a:cubicBezTo>
                  <a:cubicBezTo>
                    <a:pt x="246" y="474"/>
                    <a:pt x="247" y="474"/>
                    <a:pt x="248" y="474"/>
                  </a:cubicBezTo>
                  <a:cubicBezTo>
                    <a:pt x="385" y="472"/>
                    <a:pt x="497" y="365"/>
                    <a:pt x="498" y="234"/>
                  </a:cubicBezTo>
                  <a:cubicBezTo>
                    <a:pt x="498" y="104"/>
                    <a:pt x="389" y="0"/>
                    <a:pt x="254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4669382" y="1807491"/>
              <a:ext cx="44715" cy="12725"/>
            </a:xfrm>
            <a:custGeom>
              <a:avLst/>
              <a:gdLst/>
              <a:ahLst/>
              <a:cxnLst/>
              <a:rect l="l" t="t" r="r" b="b"/>
              <a:pathLst>
                <a:path w="1005" h="286" extrusionOk="0">
                  <a:moveTo>
                    <a:pt x="487" y="0"/>
                  </a:moveTo>
                  <a:cubicBezTo>
                    <a:pt x="334" y="0"/>
                    <a:pt x="202" y="51"/>
                    <a:pt x="122" y="106"/>
                  </a:cubicBezTo>
                  <a:cubicBezTo>
                    <a:pt x="34" y="164"/>
                    <a:pt x="0" y="221"/>
                    <a:pt x="14" y="237"/>
                  </a:cubicBezTo>
                  <a:cubicBezTo>
                    <a:pt x="17" y="240"/>
                    <a:pt x="22" y="242"/>
                    <a:pt x="30" y="242"/>
                  </a:cubicBezTo>
                  <a:cubicBezTo>
                    <a:pt x="85" y="242"/>
                    <a:pt x="252" y="154"/>
                    <a:pt x="468" y="154"/>
                  </a:cubicBezTo>
                  <a:cubicBezTo>
                    <a:pt x="481" y="154"/>
                    <a:pt x="495" y="155"/>
                    <a:pt x="509" y="155"/>
                  </a:cubicBezTo>
                  <a:cubicBezTo>
                    <a:pt x="750" y="165"/>
                    <a:pt x="921" y="285"/>
                    <a:pt x="976" y="285"/>
                  </a:cubicBezTo>
                  <a:cubicBezTo>
                    <a:pt x="981" y="285"/>
                    <a:pt x="986" y="284"/>
                    <a:pt x="989" y="281"/>
                  </a:cubicBezTo>
                  <a:cubicBezTo>
                    <a:pt x="1005" y="267"/>
                    <a:pt x="979" y="208"/>
                    <a:pt x="900" y="141"/>
                  </a:cubicBezTo>
                  <a:cubicBezTo>
                    <a:pt x="822" y="76"/>
                    <a:pt x="685" y="9"/>
                    <a:pt x="519" y="1"/>
                  </a:cubicBezTo>
                  <a:cubicBezTo>
                    <a:pt x="508" y="0"/>
                    <a:pt x="498" y="0"/>
                    <a:pt x="48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4557218" y="1816835"/>
              <a:ext cx="44715" cy="12725"/>
            </a:xfrm>
            <a:custGeom>
              <a:avLst/>
              <a:gdLst/>
              <a:ahLst/>
              <a:cxnLst/>
              <a:rect l="l" t="t" r="r" b="b"/>
              <a:pathLst>
                <a:path w="1005" h="286" extrusionOk="0">
                  <a:moveTo>
                    <a:pt x="490" y="1"/>
                  </a:moveTo>
                  <a:cubicBezTo>
                    <a:pt x="337" y="1"/>
                    <a:pt x="203" y="52"/>
                    <a:pt x="122" y="106"/>
                  </a:cubicBezTo>
                  <a:cubicBezTo>
                    <a:pt x="34" y="165"/>
                    <a:pt x="1" y="222"/>
                    <a:pt x="14" y="237"/>
                  </a:cubicBezTo>
                  <a:cubicBezTo>
                    <a:pt x="17" y="241"/>
                    <a:pt x="23" y="243"/>
                    <a:pt x="31" y="243"/>
                  </a:cubicBezTo>
                  <a:cubicBezTo>
                    <a:pt x="86" y="243"/>
                    <a:pt x="253" y="155"/>
                    <a:pt x="468" y="155"/>
                  </a:cubicBezTo>
                  <a:cubicBezTo>
                    <a:pt x="482" y="155"/>
                    <a:pt x="495" y="155"/>
                    <a:pt x="509" y="156"/>
                  </a:cubicBezTo>
                  <a:cubicBezTo>
                    <a:pt x="750" y="165"/>
                    <a:pt x="922" y="286"/>
                    <a:pt x="976" y="286"/>
                  </a:cubicBezTo>
                  <a:cubicBezTo>
                    <a:pt x="982" y="286"/>
                    <a:pt x="986" y="285"/>
                    <a:pt x="989" y="282"/>
                  </a:cubicBezTo>
                  <a:cubicBezTo>
                    <a:pt x="1005" y="268"/>
                    <a:pt x="980" y="208"/>
                    <a:pt x="900" y="142"/>
                  </a:cubicBezTo>
                  <a:cubicBezTo>
                    <a:pt x="822" y="76"/>
                    <a:pt x="685" y="9"/>
                    <a:pt x="519" y="1"/>
                  </a:cubicBezTo>
                  <a:cubicBezTo>
                    <a:pt x="510" y="1"/>
                    <a:pt x="500" y="1"/>
                    <a:pt x="49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4630007" y="1797970"/>
              <a:ext cx="34348" cy="99886"/>
            </a:xfrm>
            <a:custGeom>
              <a:avLst/>
              <a:gdLst/>
              <a:ahLst/>
              <a:cxnLst/>
              <a:rect l="l" t="t" r="r" b="b"/>
              <a:pathLst>
                <a:path w="772" h="2245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0" y="10"/>
                    <a:pt x="177" y="625"/>
                    <a:pt x="427" y="1375"/>
                  </a:cubicBezTo>
                  <a:cubicBezTo>
                    <a:pt x="490" y="1559"/>
                    <a:pt x="549" y="1734"/>
                    <a:pt x="607" y="1902"/>
                  </a:cubicBezTo>
                  <a:cubicBezTo>
                    <a:pt x="637" y="1982"/>
                    <a:pt x="662" y="2056"/>
                    <a:pt x="644" y="2105"/>
                  </a:cubicBezTo>
                  <a:cubicBezTo>
                    <a:pt x="631" y="2151"/>
                    <a:pt x="565" y="2162"/>
                    <a:pt x="497" y="2166"/>
                  </a:cubicBezTo>
                  <a:cubicBezTo>
                    <a:pt x="227" y="2189"/>
                    <a:pt x="60" y="2211"/>
                    <a:pt x="61" y="2227"/>
                  </a:cubicBezTo>
                  <a:cubicBezTo>
                    <a:pt x="61" y="2239"/>
                    <a:pt x="173" y="2245"/>
                    <a:pt x="361" y="2245"/>
                  </a:cubicBezTo>
                  <a:cubicBezTo>
                    <a:pt x="404" y="2245"/>
                    <a:pt x="450" y="2245"/>
                    <a:pt x="500" y="2244"/>
                  </a:cubicBezTo>
                  <a:cubicBezTo>
                    <a:pt x="534" y="2243"/>
                    <a:pt x="572" y="2244"/>
                    <a:pt x="616" y="2233"/>
                  </a:cubicBezTo>
                  <a:cubicBezTo>
                    <a:pt x="660" y="2222"/>
                    <a:pt x="712" y="2188"/>
                    <a:pt x="732" y="2137"/>
                  </a:cubicBezTo>
                  <a:cubicBezTo>
                    <a:pt x="771" y="2037"/>
                    <a:pt x="730" y="1947"/>
                    <a:pt x="707" y="1869"/>
                  </a:cubicBezTo>
                  <a:cubicBezTo>
                    <a:pt x="653" y="1701"/>
                    <a:pt x="596" y="1525"/>
                    <a:pt x="536" y="1339"/>
                  </a:cubicBezTo>
                  <a:cubicBezTo>
                    <a:pt x="289" y="596"/>
                    <a:pt x="65" y="1"/>
                    <a:pt x="3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4597572" y="1916096"/>
              <a:ext cx="48586" cy="22691"/>
            </a:xfrm>
            <a:custGeom>
              <a:avLst/>
              <a:gdLst/>
              <a:ahLst/>
              <a:cxnLst/>
              <a:rect l="l" t="t" r="r" b="b"/>
              <a:pathLst>
                <a:path w="1092" h="510" extrusionOk="0">
                  <a:moveTo>
                    <a:pt x="467" y="1"/>
                  </a:moveTo>
                  <a:cubicBezTo>
                    <a:pt x="350" y="1"/>
                    <a:pt x="245" y="29"/>
                    <a:pt x="169" y="65"/>
                  </a:cubicBezTo>
                  <a:cubicBezTo>
                    <a:pt x="52" y="120"/>
                    <a:pt x="0" y="184"/>
                    <a:pt x="11" y="199"/>
                  </a:cubicBezTo>
                  <a:cubicBezTo>
                    <a:pt x="13" y="203"/>
                    <a:pt x="17" y="205"/>
                    <a:pt x="25" y="205"/>
                  </a:cubicBezTo>
                  <a:cubicBezTo>
                    <a:pt x="71" y="205"/>
                    <a:pt x="216" y="144"/>
                    <a:pt x="399" y="144"/>
                  </a:cubicBezTo>
                  <a:cubicBezTo>
                    <a:pt x="464" y="144"/>
                    <a:pt x="535" y="152"/>
                    <a:pt x="608" y="173"/>
                  </a:cubicBezTo>
                  <a:cubicBezTo>
                    <a:pt x="906" y="260"/>
                    <a:pt x="1024" y="509"/>
                    <a:pt x="1067" y="509"/>
                  </a:cubicBezTo>
                  <a:cubicBezTo>
                    <a:pt x="1069" y="509"/>
                    <a:pt x="1070" y="509"/>
                    <a:pt x="1071" y="508"/>
                  </a:cubicBezTo>
                  <a:cubicBezTo>
                    <a:pt x="1091" y="502"/>
                    <a:pt x="1091" y="424"/>
                    <a:pt x="1033" y="317"/>
                  </a:cubicBezTo>
                  <a:cubicBezTo>
                    <a:pt x="977" y="212"/>
                    <a:pt x="850" y="84"/>
                    <a:pt x="662" y="28"/>
                  </a:cubicBezTo>
                  <a:cubicBezTo>
                    <a:pt x="596" y="9"/>
                    <a:pt x="530" y="1"/>
                    <a:pt x="46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4549387" y="1796279"/>
              <a:ext cx="55571" cy="14727"/>
            </a:xfrm>
            <a:custGeom>
              <a:avLst/>
              <a:gdLst/>
              <a:ahLst/>
              <a:cxnLst/>
              <a:rect l="l" t="t" r="r" b="b"/>
              <a:pathLst>
                <a:path w="1249" h="331" extrusionOk="0">
                  <a:moveTo>
                    <a:pt x="566" y="1"/>
                  </a:moveTo>
                  <a:cubicBezTo>
                    <a:pt x="407" y="1"/>
                    <a:pt x="266" y="34"/>
                    <a:pt x="169" y="79"/>
                  </a:cubicBezTo>
                  <a:cubicBezTo>
                    <a:pt x="56" y="131"/>
                    <a:pt x="0" y="190"/>
                    <a:pt x="13" y="224"/>
                  </a:cubicBezTo>
                  <a:cubicBezTo>
                    <a:pt x="29" y="261"/>
                    <a:pt x="108" y="266"/>
                    <a:pt x="224" y="266"/>
                  </a:cubicBezTo>
                  <a:cubicBezTo>
                    <a:pt x="272" y="266"/>
                    <a:pt x="327" y="265"/>
                    <a:pt x="386" y="265"/>
                  </a:cubicBezTo>
                  <a:cubicBezTo>
                    <a:pt x="459" y="265"/>
                    <a:pt x="539" y="267"/>
                    <a:pt x="622" y="273"/>
                  </a:cubicBezTo>
                  <a:cubicBezTo>
                    <a:pt x="847" y="285"/>
                    <a:pt x="1042" y="330"/>
                    <a:pt x="1149" y="330"/>
                  </a:cubicBezTo>
                  <a:cubicBezTo>
                    <a:pt x="1192" y="330"/>
                    <a:pt x="1220" y="323"/>
                    <a:pt x="1231" y="304"/>
                  </a:cubicBezTo>
                  <a:cubicBezTo>
                    <a:pt x="1248" y="272"/>
                    <a:pt x="1202" y="206"/>
                    <a:pt x="1096" y="140"/>
                  </a:cubicBezTo>
                  <a:cubicBezTo>
                    <a:pt x="992" y="75"/>
                    <a:pt x="828" y="15"/>
                    <a:pt x="640" y="3"/>
                  </a:cubicBezTo>
                  <a:cubicBezTo>
                    <a:pt x="615" y="1"/>
                    <a:pt x="590" y="1"/>
                    <a:pt x="56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4661462" y="1769940"/>
              <a:ext cx="48853" cy="13081"/>
            </a:xfrm>
            <a:custGeom>
              <a:avLst/>
              <a:gdLst/>
              <a:ahLst/>
              <a:cxnLst/>
              <a:rect l="l" t="t" r="r" b="b"/>
              <a:pathLst>
                <a:path w="1098" h="294" extrusionOk="0">
                  <a:moveTo>
                    <a:pt x="548" y="0"/>
                  </a:moveTo>
                  <a:cubicBezTo>
                    <a:pt x="372" y="0"/>
                    <a:pt x="219" y="51"/>
                    <a:pt x="127" y="110"/>
                  </a:cubicBezTo>
                  <a:cubicBezTo>
                    <a:pt x="33" y="169"/>
                    <a:pt x="0" y="230"/>
                    <a:pt x="23" y="261"/>
                  </a:cubicBezTo>
                  <a:cubicBezTo>
                    <a:pt x="42" y="283"/>
                    <a:pt x="82" y="290"/>
                    <a:pt x="138" y="290"/>
                  </a:cubicBezTo>
                  <a:cubicBezTo>
                    <a:pt x="231" y="290"/>
                    <a:pt x="367" y="271"/>
                    <a:pt x="519" y="271"/>
                  </a:cubicBezTo>
                  <a:cubicBezTo>
                    <a:pt x="529" y="271"/>
                    <a:pt x="539" y="271"/>
                    <a:pt x="549" y="271"/>
                  </a:cubicBezTo>
                  <a:cubicBezTo>
                    <a:pt x="554" y="271"/>
                    <a:pt x="560" y="271"/>
                    <a:pt x="566" y="271"/>
                  </a:cubicBezTo>
                  <a:cubicBezTo>
                    <a:pt x="726" y="271"/>
                    <a:pt x="869" y="293"/>
                    <a:pt x="964" y="293"/>
                  </a:cubicBezTo>
                  <a:cubicBezTo>
                    <a:pt x="1017" y="293"/>
                    <a:pt x="1056" y="286"/>
                    <a:pt x="1074" y="265"/>
                  </a:cubicBezTo>
                  <a:cubicBezTo>
                    <a:pt x="1098" y="234"/>
                    <a:pt x="1066" y="172"/>
                    <a:pt x="974" y="112"/>
                  </a:cubicBezTo>
                  <a:cubicBezTo>
                    <a:pt x="883" y="53"/>
                    <a:pt x="729" y="1"/>
                    <a:pt x="552" y="0"/>
                  </a:cubicBezTo>
                  <a:cubicBezTo>
                    <a:pt x="551" y="0"/>
                    <a:pt x="549" y="0"/>
                    <a:pt x="54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4412887" y="1839481"/>
              <a:ext cx="53213" cy="80932"/>
            </a:xfrm>
            <a:custGeom>
              <a:avLst/>
              <a:gdLst/>
              <a:ahLst/>
              <a:cxnLst/>
              <a:rect l="l" t="t" r="r" b="b"/>
              <a:pathLst>
                <a:path w="1196" h="1819" extrusionOk="0">
                  <a:moveTo>
                    <a:pt x="766" y="1"/>
                  </a:moveTo>
                  <a:cubicBezTo>
                    <a:pt x="428" y="1"/>
                    <a:pt x="14" y="147"/>
                    <a:pt x="8" y="858"/>
                  </a:cubicBezTo>
                  <a:cubicBezTo>
                    <a:pt x="0" y="1673"/>
                    <a:pt x="561" y="1818"/>
                    <a:pt x="914" y="1818"/>
                  </a:cubicBezTo>
                  <a:cubicBezTo>
                    <a:pt x="1075" y="1818"/>
                    <a:pt x="1192" y="1788"/>
                    <a:pt x="1193" y="1777"/>
                  </a:cubicBezTo>
                  <a:cubicBezTo>
                    <a:pt x="1196" y="1743"/>
                    <a:pt x="1196" y="72"/>
                    <a:pt x="1196" y="72"/>
                  </a:cubicBezTo>
                  <a:cubicBezTo>
                    <a:pt x="1184" y="66"/>
                    <a:pt x="992" y="1"/>
                    <a:pt x="76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4426501" y="1856477"/>
              <a:ext cx="23715" cy="46228"/>
            </a:xfrm>
            <a:custGeom>
              <a:avLst/>
              <a:gdLst/>
              <a:ahLst/>
              <a:cxnLst/>
              <a:rect l="l" t="t" r="r" b="b"/>
              <a:pathLst>
                <a:path w="533" h="1039" extrusionOk="0">
                  <a:moveTo>
                    <a:pt x="313" y="1"/>
                  </a:moveTo>
                  <a:cubicBezTo>
                    <a:pt x="308" y="1"/>
                    <a:pt x="302" y="1"/>
                    <a:pt x="296" y="2"/>
                  </a:cubicBezTo>
                  <a:cubicBezTo>
                    <a:pt x="204" y="7"/>
                    <a:pt x="120" y="90"/>
                    <a:pt x="77" y="183"/>
                  </a:cubicBezTo>
                  <a:cubicBezTo>
                    <a:pt x="29" y="277"/>
                    <a:pt x="1" y="392"/>
                    <a:pt x="3" y="513"/>
                  </a:cubicBezTo>
                  <a:cubicBezTo>
                    <a:pt x="9" y="753"/>
                    <a:pt x="129" y="978"/>
                    <a:pt x="300" y="1029"/>
                  </a:cubicBezTo>
                  <a:cubicBezTo>
                    <a:pt x="323" y="1036"/>
                    <a:pt x="344" y="1038"/>
                    <a:pt x="365" y="1038"/>
                  </a:cubicBezTo>
                  <a:cubicBezTo>
                    <a:pt x="419" y="1038"/>
                    <a:pt x="463" y="1019"/>
                    <a:pt x="490" y="1000"/>
                  </a:cubicBezTo>
                  <a:cubicBezTo>
                    <a:pt x="526" y="970"/>
                    <a:pt x="532" y="944"/>
                    <a:pt x="529" y="942"/>
                  </a:cubicBezTo>
                  <a:cubicBezTo>
                    <a:pt x="528" y="942"/>
                    <a:pt x="528" y="941"/>
                    <a:pt x="527" y="941"/>
                  </a:cubicBezTo>
                  <a:cubicBezTo>
                    <a:pt x="520" y="941"/>
                    <a:pt x="504" y="958"/>
                    <a:pt x="473" y="972"/>
                  </a:cubicBezTo>
                  <a:cubicBezTo>
                    <a:pt x="453" y="980"/>
                    <a:pt x="425" y="987"/>
                    <a:pt x="394" y="987"/>
                  </a:cubicBezTo>
                  <a:cubicBezTo>
                    <a:pt x="370" y="987"/>
                    <a:pt x="344" y="984"/>
                    <a:pt x="318" y="974"/>
                  </a:cubicBezTo>
                  <a:cubicBezTo>
                    <a:pt x="194" y="926"/>
                    <a:pt x="90" y="726"/>
                    <a:pt x="85" y="512"/>
                  </a:cubicBezTo>
                  <a:cubicBezTo>
                    <a:pt x="84" y="404"/>
                    <a:pt x="107" y="301"/>
                    <a:pt x="146" y="216"/>
                  </a:cubicBezTo>
                  <a:cubicBezTo>
                    <a:pt x="183" y="130"/>
                    <a:pt x="240" y="70"/>
                    <a:pt x="304" y="59"/>
                  </a:cubicBezTo>
                  <a:cubicBezTo>
                    <a:pt x="313" y="57"/>
                    <a:pt x="321" y="56"/>
                    <a:pt x="330" y="56"/>
                  </a:cubicBezTo>
                  <a:cubicBezTo>
                    <a:pt x="379" y="56"/>
                    <a:pt x="413" y="89"/>
                    <a:pt x="425" y="117"/>
                  </a:cubicBezTo>
                  <a:cubicBezTo>
                    <a:pt x="441" y="150"/>
                    <a:pt x="433" y="174"/>
                    <a:pt x="439" y="176"/>
                  </a:cubicBezTo>
                  <a:cubicBezTo>
                    <a:pt x="439" y="176"/>
                    <a:pt x="439" y="177"/>
                    <a:pt x="440" y="177"/>
                  </a:cubicBezTo>
                  <a:cubicBezTo>
                    <a:pt x="445" y="177"/>
                    <a:pt x="464" y="154"/>
                    <a:pt x="456" y="107"/>
                  </a:cubicBezTo>
                  <a:cubicBezTo>
                    <a:pt x="451" y="84"/>
                    <a:pt x="437" y="56"/>
                    <a:pt x="409" y="32"/>
                  </a:cubicBezTo>
                  <a:cubicBezTo>
                    <a:pt x="385" y="13"/>
                    <a:pt x="350" y="1"/>
                    <a:pt x="313" y="1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4439715" y="1625075"/>
              <a:ext cx="262862" cy="256855"/>
            </a:xfrm>
            <a:custGeom>
              <a:avLst/>
              <a:gdLst/>
              <a:ahLst/>
              <a:cxnLst/>
              <a:rect l="l" t="t" r="r" b="b"/>
              <a:pathLst>
                <a:path w="5908" h="5773" extrusionOk="0">
                  <a:moveTo>
                    <a:pt x="2996" y="1"/>
                  </a:moveTo>
                  <a:cubicBezTo>
                    <a:pt x="2776" y="1"/>
                    <a:pt x="2572" y="23"/>
                    <a:pt x="2397" y="72"/>
                  </a:cubicBezTo>
                  <a:cubicBezTo>
                    <a:pt x="1605" y="297"/>
                    <a:pt x="947" y="690"/>
                    <a:pt x="549" y="1412"/>
                  </a:cubicBezTo>
                  <a:cubicBezTo>
                    <a:pt x="151" y="2132"/>
                    <a:pt x="1" y="2972"/>
                    <a:pt x="23" y="3795"/>
                  </a:cubicBezTo>
                  <a:cubicBezTo>
                    <a:pt x="30" y="4047"/>
                    <a:pt x="56" y="4309"/>
                    <a:pt x="190" y="4521"/>
                  </a:cubicBezTo>
                  <a:cubicBezTo>
                    <a:pt x="356" y="4784"/>
                    <a:pt x="674" y="4949"/>
                    <a:pt x="660" y="5311"/>
                  </a:cubicBezTo>
                  <a:cubicBezTo>
                    <a:pt x="654" y="5443"/>
                    <a:pt x="692" y="5576"/>
                    <a:pt x="783" y="5673"/>
                  </a:cubicBezTo>
                  <a:cubicBezTo>
                    <a:pt x="849" y="5744"/>
                    <a:pt x="919" y="5773"/>
                    <a:pt x="989" y="5773"/>
                  </a:cubicBezTo>
                  <a:cubicBezTo>
                    <a:pt x="1148" y="5773"/>
                    <a:pt x="1303" y="5621"/>
                    <a:pt x="1388" y="5470"/>
                  </a:cubicBezTo>
                  <a:cubicBezTo>
                    <a:pt x="1649" y="5005"/>
                    <a:pt x="1679" y="4450"/>
                    <a:pt x="1702" y="3917"/>
                  </a:cubicBezTo>
                  <a:cubicBezTo>
                    <a:pt x="1718" y="3539"/>
                    <a:pt x="1734" y="3152"/>
                    <a:pt x="1627" y="2788"/>
                  </a:cubicBezTo>
                  <a:cubicBezTo>
                    <a:pt x="1570" y="2590"/>
                    <a:pt x="1476" y="2403"/>
                    <a:pt x="1429" y="2203"/>
                  </a:cubicBezTo>
                  <a:cubicBezTo>
                    <a:pt x="1383" y="2002"/>
                    <a:pt x="1389" y="1774"/>
                    <a:pt x="1514" y="1610"/>
                  </a:cubicBezTo>
                  <a:cubicBezTo>
                    <a:pt x="1534" y="1583"/>
                    <a:pt x="1568" y="1549"/>
                    <a:pt x="1611" y="1512"/>
                  </a:cubicBezTo>
                  <a:cubicBezTo>
                    <a:pt x="1839" y="1312"/>
                    <a:pt x="2129" y="1207"/>
                    <a:pt x="2424" y="1207"/>
                  </a:cubicBezTo>
                  <a:cubicBezTo>
                    <a:pt x="2563" y="1207"/>
                    <a:pt x="2704" y="1231"/>
                    <a:pt x="2839" y="1279"/>
                  </a:cubicBezTo>
                  <a:cubicBezTo>
                    <a:pt x="3356" y="1462"/>
                    <a:pt x="4157" y="1716"/>
                    <a:pt x="4631" y="1716"/>
                  </a:cubicBezTo>
                  <a:cubicBezTo>
                    <a:pt x="4769" y="1716"/>
                    <a:pt x="4879" y="1694"/>
                    <a:pt x="4947" y="1643"/>
                  </a:cubicBezTo>
                  <a:cubicBezTo>
                    <a:pt x="5376" y="1317"/>
                    <a:pt x="5479" y="1104"/>
                    <a:pt x="5479" y="1104"/>
                  </a:cubicBezTo>
                  <a:lnTo>
                    <a:pt x="5714" y="1353"/>
                  </a:lnTo>
                  <a:cubicBezTo>
                    <a:pt x="5907" y="1247"/>
                    <a:pt x="5331" y="625"/>
                    <a:pt x="4859" y="410"/>
                  </a:cubicBezTo>
                  <a:cubicBezTo>
                    <a:pt x="4334" y="172"/>
                    <a:pt x="3606" y="1"/>
                    <a:pt x="299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4259746" y="2030484"/>
              <a:ext cx="629791" cy="1002194"/>
            </a:xfrm>
            <a:custGeom>
              <a:avLst/>
              <a:gdLst/>
              <a:ahLst/>
              <a:cxnLst/>
              <a:rect l="l" t="t" r="r" b="b"/>
              <a:pathLst>
                <a:path w="14155" h="22525" extrusionOk="0">
                  <a:moveTo>
                    <a:pt x="4759" y="1"/>
                  </a:moveTo>
                  <a:lnTo>
                    <a:pt x="4394" y="94"/>
                  </a:lnTo>
                  <a:lnTo>
                    <a:pt x="3803" y="1412"/>
                  </a:lnTo>
                  <a:cubicBezTo>
                    <a:pt x="3803" y="1412"/>
                    <a:pt x="196" y="3458"/>
                    <a:pt x="0" y="3751"/>
                  </a:cubicBezTo>
                  <a:lnTo>
                    <a:pt x="1900" y="9595"/>
                  </a:lnTo>
                  <a:lnTo>
                    <a:pt x="2057" y="16067"/>
                  </a:lnTo>
                  <a:lnTo>
                    <a:pt x="1768" y="22524"/>
                  </a:lnTo>
                  <a:lnTo>
                    <a:pt x="14155" y="22524"/>
                  </a:lnTo>
                  <a:lnTo>
                    <a:pt x="13423" y="15961"/>
                  </a:lnTo>
                  <a:lnTo>
                    <a:pt x="12874" y="5861"/>
                  </a:lnTo>
                  <a:lnTo>
                    <a:pt x="12540" y="1288"/>
                  </a:lnTo>
                  <a:lnTo>
                    <a:pt x="11660" y="1422"/>
                  </a:lnTo>
                  <a:lnTo>
                    <a:pt x="11031" y="1256"/>
                  </a:lnTo>
                  <a:lnTo>
                    <a:pt x="9756" y="1509"/>
                  </a:lnTo>
                  <a:lnTo>
                    <a:pt x="9089" y="483"/>
                  </a:lnTo>
                  <a:lnTo>
                    <a:pt x="8757" y="421"/>
                  </a:lnTo>
                  <a:cubicBezTo>
                    <a:pt x="8753" y="1256"/>
                    <a:pt x="8633" y="2027"/>
                    <a:pt x="8206" y="2582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4267933" y="2201154"/>
              <a:ext cx="100153" cy="79642"/>
            </a:xfrm>
            <a:custGeom>
              <a:avLst/>
              <a:gdLst/>
              <a:ahLst/>
              <a:cxnLst/>
              <a:rect l="l" t="t" r="r" b="b"/>
              <a:pathLst>
                <a:path w="2251" h="1790" extrusionOk="0">
                  <a:moveTo>
                    <a:pt x="31" y="0"/>
                  </a:moveTo>
                  <a:cubicBezTo>
                    <a:pt x="13" y="0"/>
                    <a:pt x="3" y="2"/>
                    <a:pt x="2" y="5"/>
                  </a:cubicBezTo>
                  <a:cubicBezTo>
                    <a:pt x="1" y="21"/>
                    <a:pt x="169" y="41"/>
                    <a:pt x="426" y="123"/>
                  </a:cubicBezTo>
                  <a:cubicBezTo>
                    <a:pt x="682" y="204"/>
                    <a:pt x="1025" y="361"/>
                    <a:pt x="1347" y="617"/>
                  </a:cubicBezTo>
                  <a:cubicBezTo>
                    <a:pt x="1668" y="873"/>
                    <a:pt x="1898" y="1171"/>
                    <a:pt x="2035" y="1403"/>
                  </a:cubicBezTo>
                  <a:cubicBezTo>
                    <a:pt x="2170" y="1632"/>
                    <a:pt x="2228" y="1789"/>
                    <a:pt x="2245" y="1789"/>
                  </a:cubicBezTo>
                  <a:cubicBezTo>
                    <a:pt x="2245" y="1789"/>
                    <a:pt x="2245" y="1789"/>
                    <a:pt x="2245" y="1789"/>
                  </a:cubicBezTo>
                  <a:cubicBezTo>
                    <a:pt x="2251" y="1788"/>
                    <a:pt x="2241" y="1746"/>
                    <a:pt x="2218" y="1672"/>
                  </a:cubicBezTo>
                  <a:cubicBezTo>
                    <a:pt x="2196" y="1598"/>
                    <a:pt x="2154" y="1495"/>
                    <a:pt x="2091" y="1372"/>
                  </a:cubicBezTo>
                  <a:cubicBezTo>
                    <a:pt x="1965" y="1127"/>
                    <a:pt x="1735" y="811"/>
                    <a:pt x="1404" y="545"/>
                  </a:cubicBezTo>
                  <a:cubicBezTo>
                    <a:pt x="1071" y="281"/>
                    <a:pt x="711" y="129"/>
                    <a:pt x="443" y="61"/>
                  </a:cubicBezTo>
                  <a:cubicBezTo>
                    <a:pt x="310" y="28"/>
                    <a:pt x="200" y="9"/>
                    <a:pt x="122" y="5"/>
                  </a:cubicBezTo>
                  <a:cubicBezTo>
                    <a:pt x="82" y="2"/>
                    <a:pt x="52" y="0"/>
                    <a:pt x="3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4778832" y="2102783"/>
              <a:ext cx="7119" cy="41600"/>
            </a:xfrm>
            <a:custGeom>
              <a:avLst/>
              <a:gdLst/>
              <a:ahLst/>
              <a:cxnLst/>
              <a:rect l="l" t="t" r="r" b="b"/>
              <a:pathLst>
                <a:path w="160" h="935" extrusionOk="0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1" y="4"/>
                    <a:pt x="5" y="215"/>
                    <a:pt x="36" y="473"/>
                  </a:cubicBezTo>
                  <a:cubicBezTo>
                    <a:pt x="65" y="729"/>
                    <a:pt x="110" y="935"/>
                    <a:pt x="135" y="935"/>
                  </a:cubicBezTo>
                  <a:cubicBezTo>
                    <a:pt x="135" y="935"/>
                    <a:pt x="135" y="935"/>
                    <a:pt x="135" y="935"/>
                  </a:cubicBezTo>
                  <a:cubicBezTo>
                    <a:pt x="160" y="932"/>
                    <a:pt x="156" y="720"/>
                    <a:pt x="126" y="462"/>
                  </a:cubicBezTo>
                  <a:cubicBezTo>
                    <a:pt x="95" y="206"/>
                    <a:pt x="51" y="0"/>
                    <a:pt x="2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4399005" y="2762329"/>
              <a:ext cx="351224" cy="127160"/>
            </a:xfrm>
            <a:custGeom>
              <a:avLst/>
              <a:gdLst/>
              <a:ahLst/>
              <a:cxnLst/>
              <a:rect l="l" t="t" r="r" b="b"/>
              <a:pathLst>
                <a:path w="7894" h="2858" extrusionOk="0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3"/>
                    <a:pt x="24" y="21"/>
                    <a:pt x="70" y="53"/>
                  </a:cubicBezTo>
                  <a:cubicBezTo>
                    <a:pt x="126" y="90"/>
                    <a:pt x="194" y="134"/>
                    <a:pt x="276" y="188"/>
                  </a:cubicBezTo>
                  <a:cubicBezTo>
                    <a:pt x="455" y="305"/>
                    <a:pt x="722" y="465"/>
                    <a:pt x="1056" y="652"/>
                  </a:cubicBezTo>
                  <a:cubicBezTo>
                    <a:pt x="1724" y="1027"/>
                    <a:pt x="2679" y="1493"/>
                    <a:pt x="3780" y="1893"/>
                  </a:cubicBezTo>
                  <a:cubicBezTo>
                    <a:pt x="4881" y="2290"/>
                    <a:pt x="5913" y="2542"/>
                    <a:pt x="6666" y="2682"/>
                  </a:cubicBezTo>
                  <a:cubicBezTo>
                    <a:pt x="7043" y="2753"/>
                    <a:pt x="7350" y="2800"/>
                    <a:pt x="7562" y="2824"/>
                  </a:cubicBezTo>
                  <a:cubicBezTo>
                    <a:pt x="7660" y="2836"/>
                    <a:pt x="7741" y="2844"/>
                    <a:pt x="7807" y="2852"/>
                  </a:cubicBezTo>
                  <a:cubicBezTo>
                    <a:pt x="7843" y="2856"/>
                    <a:pt x="7868" y="2858"/>
                    <a:pt x="7882" y="2858"/>
                  </a:cubicBezTo>
                  <a:cubicBezTo>
                    <a:pt x="7889" y="2858"/>
                    <a:pt x="7893" y="2857"/>
                    <a:pt x="7894" y="2856"/>
                  </a:cubicBezTo>
                  <a:cubicBezTo>
                    <a:pt x="7894" y="2853"/>
                    <a:pt x="7865" y="2845"/>
                    <a:pt x="7810" y="2834"/>
                  </a:cubicBezTo>
                  <a:cubicBezTo>
                    <a:pt x="7744" y="2823"/>
                    <a:pt x="7664" y="2808"/>
                    <a:pt x="7568" y="2789"/>
                  </a:cubicBezTo>
                  <a:cubicBezTo>
                    <a:pt x="7357" y="2754"/>
                    <a:pt x="7053" y="2698"/>
                    <a:pt x="6679" y="2619"/>
                  </a:cubicBezTo>
                  <a:cubicBezTo>
                    <a:pt x="5931" y="2465"/>
                    <a:pt x="4907" y="2203"/>
                    <a:pt x="3811" y="1807"/>
                  </a:cubicBezTo>
                  <a:cubicBezTo>
                    <a:pt x="2715" y="1410"/>
                    <a:pt x="1761" y="955"/>
                    <a:pt x="1087" y="596"/>
                  </a:cubicBezTo>
                  <a:cubicBezTo>
                    <a:pt x="750" y="417"/>
                    <a:pt x="479" y="266"/>
                    <a:pt x="295" y="159"/>
                  </a:cubicBezTo>
                  <a:cubicBezTo>
                    <a:pt x="209" y="110"/>
                    <a:pt x="138" y="70"/>
                    <a:pt x="80" y="37"/>
                  </a:cubicBezTo>
                  <a:cubicBezTo>
                    <a:pt x="35" y="13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4701772" y="1692258"/>
              <a:ext cx="427128" cy="576311"/>
            </a:xfrm>
            <a:custGeom>
              <a:avLst/>
              <a:gdLst/>
              <a:ahLst/>
              <a:cxnLst/>
              <a:rect l="l" t="t" r="r" b="b"/>
              <a:pathLst>
                <a:path w="9600" h="12953" extrusionOk="0">
                  <a:moveTo>
                    <a:pt x="1563" y="0"/>
                  </a:moveTo>
                  <a:cubicBezTo>
                    <a:pt x="1524" y="0"/>
                    <a:pt x="1486" y="6"/>
                    <a:pt x="1447" y="20"/>
                  </a:cubicBezTo>
                  <a:cubicBezTo>
                    <a:pt x="1289" y="78"/>
                    <a:pt x="332" y="806"/>
                    <a:pt x="96" y="1173"/>
                  </a:cubicBezTo>
                  <a:cubicBezTo>
                    <a:pt x="0" y="1321"/>
                    <a:pt x="130" y="1507"/>
                    <a:pt x="340" y="1507"/>
                  </a:cubicBezTo>
                  <a:cubicBezTo>
                    <a:pt x="386" y="1507"/>
                    <a:pt x="435" y="1498"/>
                    <a:pt x="487" y="1478"/>
                  </a:cubicBezTo>
                  <a:cubicBezTo>
                    <a:pt x="615" y="1430"/>
                    <a:pt x="744" y="1391"/>
                    <a:pt x="836" y="1336"/>
                  </a:cubicBezTo>
                  <a:cubicBezTo>
                    <a:pt x="992" y="1245"/>
                    <a:pt x="1074" y="1146"/>
                    <a:pt x="1074" y="1146"/>
                  </a:cubicBezTo>
                  <a:lnTo>
                    <a:pt x="1074" y="1146"/>
                  </a:lnTo>
                  <a:cubicBezTo>
                    <a:pt x="1074" y="1146"/>
                    <a:pt x="832" y="1569"/>
                    <a:pt x="1073" y="1643"/>
                  </a:cubicBezTo>
                  <a:cubicBezTo>
                    <a:pt x="1099" y="1651"/>
                    <a:pt x="1132" y="1656"/>
                    <a:pt x="1170" y="1656"/>
                  </a:cubicBezTo>
                  <a:cubicBezTo>
                    <a:pt x="1279" y="1656"/>
                    <a:pt x="1423" y="1621"/>
                    <a:pt x="1526" y="1533"/>
                  </a:cubicBezTo>
                  <a:cubicBezTo>
                    <a:pt x="1618" y="1456"/>
                    <a:pt x="1724" y="1355"/>
                    <a:pt x="1825" y="1257"/>
                  </a:cubicBezTo>
                  <a:lnTo>
                    <a:pt x="1825" y="1257"/>
                  </a:lnTo>
                  <a:cubicBezTo>
                    <a:pt x="1820" y="1263"/>
                    <a:pt x="1817" y="1268"/>
                    <a:pt x="1812" y="1273"/>
                  </a:cubicBezTo>
                  <a:cubicBezTo>
                    <a:pt x="1700" y="1439"/>
                    <a:pt x="1928" y="1672"/>
                    <a:pt x="2104" y="1672"/>
                  </a:cubicBezTo>
                  <a:cubicBezTo>
                    <a:pt x="2137" y="1672"/>
                    <a:pt x="2169" y="1663"/>
                    <a:pt x="2196" y="1644"/>
                  </a:cubicBezTo>
                  <a:cubicBezTo>
                    <a:pt x="2280" y="1585"/>
                    <a:pt x="2355" y="1526"/>
                    <a:pt x="2420" y="1467"/>
                  </a:cubicBezTo>
                  <a:lnTo>
                    <a:pt x="2420" y="1467"/>
                  </a:lnTo>
                  <a:cubicBezTo>
                    <a:pt x="2801" y="1744"/>
                    <a:pt x="2295" y="2096"/>
                    <a:pt x="2058" y="2096"/>
                  </a:cubicBezTo>
                  <a:cubicBezTo>
                    <a:pt x="2051" y="2096"/>
                    <a:pt x="2045" y="2095"/>
                    <a:pt x="2039" y="2095"/>
                  </a:cubicBezTo>
                  <a:cubicBezTo>
                    <a:pt x="1860" y="2080"/>
                    <a:pt x="1666" y="2074"/>
                    <a:pt x="1480" y="2074"/>
                  </a:cubicBezTo>
                  <a:cubicBezTo>
                    <a:pt x="1298" y="2074"/>
                    <a:pt x="1123" y="2080"/>
                    <a:pt x="979" y="2092"/>
                  </a:cubicBezTo>
                  <a:cubicBezTo>
                    <a:pt x="780" y="2109"/>
                    <a:pt x="602" y="2156"/>
                    <a:pt x="495" y="2266"/>
                  </a:cubicBezTo>
                  <a:cubicBezTo>
                    <a:pt x="366" y="2400"/>
                    <a:pt x="501" y="2680"/>
                    <a:pt x="684" y="2708"/>
                  </a:cubicBezTo>
                  <a:cubicBezTo>
                    <a:pt x="1021" y="2760"/>
                    <a:pt x="1452" y="2835"/>
                    <a:pt x="1900" y="2951"/>
                  </a:cubicBezTo>
                  <a:cubicBezTo>
                    <a:pt x="2426" y="3086"/>
                    <a:pt x="3804" y="3534"/>
                    <a:pt x="3804" y="3534"/>
                  </a:cubicBezTo>
                  <a:lnTo>
                    <a:pt x="3938" y="3643"/>
                  </a:lnTo>
                  <a:lnTo>
                    <a:pt x="5811" y="8210"/>
                  </a:lnTo>
                  <a:lnTo>
                    <a:pt x="2604" y="8890"/>
                  </a:lnTo>
                  <a:lnTo>
                    <a:pt x="1889" y="12952"/>
                  </a:lnTo>
                  <a:lnTo>
                    <a:pt x="1889" y="12952"/>
                  </a:lnTo>
                  <a:lnTo>
                    <a:pt x="7677" y="11382"/>
                  </a:lnTo>
                  <a:cubicBezTo>
                    <a:pt x="8982" y="10704"/>
                    <a:pt x="9600" y="8968"/>
                    <a:pt x="8811" y="7728"/>
                  </a:cubicBezTo>
                  <a:lnTo>
                    <a:pt x="5730" y="2778"/>
                  </a:lnTo>
                  <a:lnTo>
                    <a:pt x="4684" y="1091"/>
                  </a:lnTo>
                  <a:cubicBezTo>
                    <a:pt x="4684" y="1091"/>
                    <a:pt x="4481" y="705"/>
                    <a:pt x="4199" y="397"/>
                  </a:cubicBezTo>
                  <a:cubicBezTo>
                    <a:pt x="4009" y="191"/>
                    <a:pt x="3841" y="130"/>
                    <a:pt x="3710" y="130"/>
                  </a:cubicBezTo>
                  <a:cubicBezTo>
                    <a:pt x="3520" y="130"/>
                    <a:pt x="3406" y="256"/>
                    <a:pt x="3406" y="256"/>
                  </a:cubicBezTo>
                  <a:cubicBezTo>
                    <a:pt x="3406" y="256"/>
                    <a:pt x="3340" y="66"/>
                    <a:pt x="3102" y="66"/>
                  </a:cubicBezTo>
                  <a:cubicBezTo>
                    <a:pt x="3100" y="66"/>
                    <a:pt x="3098" y="66"/>
                    <a:pt x="3097" y="66"/>
                  </a:cubicBezTo>
                  <a:cubicBezTo>
                    <a:pt x="2808" y="68"/>
                    <a:pt x="2671" y="283"/>
                    <a:pt x="2671" y="283"/>
                  </a:cubicBezTo>
                  <a:cubicBezTo>
                    <a:pt x="2671" y="283"/>
                    <a:pt x="2545" y="143"/>
                    <a:pt x="2196" y="121"/>
                  </a:cubicBezTo>
                  <a:cubicBezTo>
                    <a:pt x="2191" y="120"/>
                    <a:pt x="2186" y="120"/>
                    <a:pt x="2181" y="120"/>
                  </a:cubicBezTo>
                  <a:cubicBezTo>
                    <a:pt x="2110" y="120"/>
                    <a:pt x="2041" y="148"/>
                    <a:pt x="1974" y="192"/>
                  </a:cubicBezTo>
                  <a:cubicBezTo>
                    <a:pt x="1882" y="111"/>
                    <a:pt x="1726" y="0"/>
                    <a:pt x="156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4722149" y="1777326"/>
              <a:ext cx="158482" cy="72211"/>
            </a:xfrm>
            <a:custGeom>
              <a:avLst/>
              <a:gdLst/>
              <a:ahLst/>
              <a:cxnLst/>
              <a:rect l="l" t="t" r="r" b="b"/>
              <a:pathLst>
                <a:path w="3562" h="1623" extrusionOk="0">
                  <a:moveTo>
                    <a:pt x="2473" y="0"/>
                  </a:moveTo>
                  <a:cubicBezTo>
                    <a:pt x="2327" y="0"/>
                    <a:pt x="2172" y="33"/>
                    <a:pt x="2015" y="75"/>
                  </a:cubicBezTo>
                  <a:cubicBezTo>
                    <a:pt x="1919" y="99"/>
                    <a:pt x="1822" y="126"/>
                    <a:pt x="1719" y="144"/>
                  </a:cubicBezTo>
                  <a:cubicBezTo>
                    <a:pt x="1617" y="163"/>
                    <a:pt x="1510" y="172"/>
                    <a:pt x="1400" y="176"/>
                  </a:cubicBezTo>
                  <a:cubicBezTo>
                    <a:pt x="1375" y="177"/>
                    <a:pt x="1350" y="177"/>
                    <a:pt x="1325" y="177"/>
                  </a:cubicBezTo>
                  <a:cubicBezTo>
                    <a:pt x="1127" y="177"/>
                    <a:pt x="922" y="150"/>
                    <a:pt x="706" y="148"/>
                  </a:cubicBezTo>
                  <a:cubicBezTo>
                    <a:pt x="699" y="148"/>
                    <a:pt x="693" y="148"/>
                    <a:pt x="687" y="148"/>
                  </a:cubicBezTo>
                  <a:cubicBezTo>
                    <a:pt x="571" y="148"/>
                    <a:pt x="451" y="156"/>
                    <a:pt x="334" y="193"/>
                  </a:cubicBezTo>
                  <a:cubicBezTo>
                    <a:pt x="274" y="213"/>
                    <a:pt x="213" y="232"/>
                    <a:pt x="155" y="264"/>
                  </a:cubicBezTo>
                  <a:cubicBezTo>
                    <a:pt x="96" y="295"/>
                    <a:pt x="43" y="351"/>
                    <a:pt x="21" y="419"/>
                  </a:cubicBezTo>
                  <a:cubicBezTo>
                    <a:pt x="0" y="486"/>
                    <a:pt x="2" y="554"/>
                    <a:pt x="9" y="618"/>
                  </a:cubicBezTo>
                  <a:lnTo>
                    <a:pt x="17" y="668"/>
                  </a:lnTo>
                  <a:cubicBezTo>
                    <a:pt x="23" y="689"/>
                    <a:pt x="33" y="704"/>
                    <a:pt x="45" y="718"/>
                  </a:cubicBezTo>
                  <a:cubicBezTo>
                    <a:pt x="68" y="746"/>
                    <a:pt x="97" y="765"/>
                    <a:pt x="127" y="780"/>
                  </a:cubicBezTo>
                  <a:cubicBezTo>
                    <a:pt x="249" y="839"/>
                    <a:pt x="379" y="828"/>
                    <a:pt x="495" y="846"/>
                  </a:cubicBezTo>
                  <a:cubicBezTo>
                    <a:pt x="733" y="877"/>
                    <a:pt x="959" y="932"/>
                    <a:pt x="1174" y="987"/>
                  </a:cubicBezTo>
                  <a:cubicBezTo>
                    <a:pt x="1388" y="1041"/>
                    <a:pt x="1589" y="1101"/>
                    <a:pt x="1778" y="1160"/>
                  </a:cubicBezTo>
                  <a:cubicBezTo>
                    <a:pt x="1966" y="1217"/>
                    <a:pt x="2142" y="1270"/>
                    <a:pt x="2304" y="1318"/>
                  </a:cubicBezTo>
                  <a:cubicBezTo>
                    <a:pt x="2621" y="1413"/>
                    <a:pt x="2880" y="1490"/>
                    <a:pt x="3065" y="1545"/>
                  </a:cubicBezTo>
                  <a:cubicBezTo>
                    <a:pt x="3151" y="1569"/>
                    <a:pt x="3220" y="1589"/>
                    <a:pt x="3273" y="1604"/>
                  </a:cubicBezTo>
                  <a:cubicBezTo>
                    <a:pt x="3315" y="1616"/>
                    <a:pt x="3339" y="1622"/>
                    <a:pt x="3345" y="1622"/>
                  </a:cubicBezTo>
                  <a:cubicBezTo>
                    <a:pt x="3346" y="1622"/>
                    <a:pt x="3346" y="1622"/>
                    <a:pt x="3346" y="1622"/>
                  </a:cubicBezTo>
                  <a:cubicBezTo>
                    <a:pt x="3347" y="1620"/>
                    <a:pt x="3322" y="1610"/>
                    <a:pt x="3275" y="1595"/>
                  </a:cubicBezTo>
                  <a:cubicBezTo>
                    <a:pt x="3225" y="1577"/>
                    <a:pt x="3156" y="1555"/>
                    <a:pt x="3070" y="1527"/>
                  </a:cubicBezTo>
                  <a:cubicBezTo>
                    <a:pt x="2887" y="1468"/>
                    <a:pt x="2629" y="1386"/>
                    <a:pt x="2313" y="1285"/>
                  </a:cubicBezTo>
                  <a:cubicBezTo>
                    <a:pt x="2152" y="1235"/>
                    <a:pt x="1977" y="1180"/>
                    <a:pt x="1789" y="1121"/>
                  </a:cubicBezTo>
                  <a:cubicBezTo>
                    <a:pt x="1602" y="1061"/>
                    <a:pt x="1400" y="999"/>
                    <a:pt x="1185" y="943"/>
                  </a:cubicBezTo>
                  <a:cubicBezTo>
                    <a:pt x="969" y="887"/>
                    <a:pt x="742" y="831"/>
                    <a:pt x="501" y="799"/>
                  </a:cubicBezTo>
                  <a:cubicBezTo>
                    <a:pt x="380" y="781"/>
                    <a:pt x="254" y="790"/>
                    <a:pt x="149" y="736"/>
                  </a:cubicBezTo>
                  <a:cubicBezTo>
                    <a:pt x="123" y="724"/>
                    <a:pt x="100" y="708"/>
                    <a:pt x="82" y="688"/>
                  </a:cubicBezTo>
                  <a:cubicBezTo>
                    <a:pt x="74" y="677"/>
                    <a:pt x="67" y="665"/>
                    <a:pt x="64" y="656"/>
                  </a:cubicBezTo>
                  <a:lnTo>
                    <a:pt x="58" y="612"/>
                  </a:lnTo>
                  <a:cubicBezTo>
                    <a:pt x="51" y="552"/>
                    <a:pt x="51" y="489"/>
                    <a:pt x="68" y="434"/>
                  </a:cubicBezTo>
                  <a:cubicBezTo>
                    <a:pt x="103" y="318"/>
                    <a:pt x="234" y="277"/>
                    <a:pt x="349" y="240"/>
                  </a:cubicBezTo>
                  <a:cubicBezTo>
                    <a:pt x="458" y="205"/>
                    <a:pt x="574" y="196"/>
                    <a:pt x="689" y="196"/>
                  </a:cubicBezTo>
                  <a:cubicBezTo>
                    <a:pt x="694" y="196"/>
                    <a:pt x="700" y="196"/>
                    <a:pt x="706" y="196"/>
                  </a:cubicBezTo>
                  <a:cubicBezTo>
                    <a:pt x="912" y="197"/>
                    <a:pt x="1114" y="222"/>
                    <a:pt x="1310" y="222"/>
                  </a:cubicBezTo>
                  <a:cubicBezTo>
                    <a:pt x="1340" y="222"/>
                    <a:pt x="1371" y="222"/>
                    <a:pt x="1402" y="220"/>
                  </a:cubicBezTo>
                  <a:cubicBezTo>
                    <a:pt x="1513" y="217"/>
                    <a:pt x="1622" y="206"/>
                    <a:pt x="1726" y="186"/>
                  </a:cubicBezTo>
                  <a:cubicBezTo>
                    <a:pt x="1831" y="167"/>
                    <a:pt x="1930" y="139"/>
                    <a:pt x="2025" y="114"/>
                  </a:cubicBezTo>
                  <a:cubicBezTo>
                    <a:pt x="2186" y="69"/>
                    <a:pt x="2339" y="36"/>
                    <a:pt x="2484" y="36"/>
                  </a:cubicBezTo>
                  <a:cubicBezTo>
                    <a:pt x="2509" y="36"/>
                    <a:pt x="2535" y="37"/>
                    <a:pt x="2560" y="40"/>
                  </a:cubicBezTo>
                  <a:cubicBezTo>
                    <a:pt x="2725" y="51"/>
                    <a:pt x="2871" y="96"/>
                    <a:pt x="2994" y="143"/>
                  </a:cubicBezTo>
                  <a:cubicBezTo>
                    <a:pt x="3117" y="190"/>
                    <a:pt x="3219" y="242"/>
                    <a:pt x="3303" y="285"/>
                  </a:cubicBezTo>
                  <a:cubicBezTo>
                    <a:pt x="3382" y="328"/>
                    <a:pt x="3446" y="362"/>
                    <a:pt x="3493" y="387"/>
                  </a:cubicBezTo>
                  <a:cubicBezTo>
                    <a:pt x="3534" y="409"/>
                    <a:pt x="3557" y="421"/>
                    <a:pt x="3560" y="421"/>
                  </a:cubicBezTo>
                  <a:cubicBezTo>
                    <a:pt x="3561" y="421"/>
                    <a:pt x="3561" y="421"/>
                    <a:pt x="3561" y="421"/>
                  </a:cubicBezTo>
                  <a:cubicBezTo>
                    <a:pt x="3562" y="419"/>
                    <a:pt x="3540" y="406"/>
                    <a:pt x="3498" y="378"/>
                  </a:cubicBezTo>
                  <a:cubicBezTo>
                    <a:pt x="3456" y="353"/>
                    <a:pt x="3394" y="315"/>
                    <a:pt x="3312" y="268"/>
                  </a:cubicBezTo>
                  <a:cubicBezTo>
                    <a:pt x="3230" y="223"/>
                    <a:pt x="3129" y="168"/>
                    <a:pt x="3004" y="117"/>
                  </a:cubicBezTo>
                  <a:cubicBezTo>
                    <a:pt x="2880" y="67"/>
                    <a:pt x="2732" y="19"/>
                    <a:pt x="2563" y="5"/>
                  </a:cubicBezTo>
                  <a:cubicBezTo>
                    <a:pt x="2533" y="2"/>
                    <a:pt x="2503" y="0"/>
                    <a:pt x="2473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4703107" y="1693459"/>
              <a:ext cx="62556" cy="66561"/>
            </a:xfrm>
            <a:custGeom>
              <a:avLst/>
              <a:gdLst/>
              <a:ahLst/>
              <a:cxnLst/>
              <a:rect l="l" t="t" r="r" b="b"/>
              <a:pathLst>
                <a:path w="1406" h="1496" extrusionOk="0">
                  <a:moveTo>
                    <a:pt x="1399" y="0"/>
                  </a:moveTo>
                  <a:cubicBezTo>
                    <a:pt x="1394" y="0"/>
                    <a:pt x="1356" y="20"/>
                    <a:pt x="1292" y="56"/>
                  </a:cubicBezTo>
                  <a:cubicBezTo>
                    <a:pt x="1224" y="95"/>
                    <a:pt x="1127" y="154"/>
                    <a:pt x="1012" y="235"/>
                  </a:cubicBezTo>
                  <a:cubicBezTo>
                    <a:pt x="898" y="316"/>
                    <a:pt x="767" y="422"/>
                    <a:pt x="633" y="550"/>
                  </a:cubicBezTo>
                  <a:cubicBezTo>
                    <a:pt x="499" y="678"/>
                    <a:pt x="360" y="825"/>
                    <a:pt x="199" y="963"/>
                  </a:cubicBezTo>
                  <a:cubicBezTo>
                    <a:pt x="120" y="1031"/>
                    <a:pt x="34" y="1112"/>
                    <a:pt x="12" y="1223"/>
                  </a:cubicBezTo>
                  <a:cubicBezTo>
                    <a:pt x="0" y="1276"/>
                    <a:pt x="6" y="1335"/>
                    <a:pt x="34" y="1382"/>
                  </a:cubicBezTo>
                  <a:cubicBezTo>
                    <a:pt x="62" y="1430"/>
                    <a:pt x="110" y="1461"/>
                    <a:pt x="158" y="1477"/>
                  </a:cubicBezTo>
                  <a:cubicBezTo>
                    <a:pt x="200" y="1490"/>
                    <a:pt x="242" y="1496"/>
                    <a:pt x="283" y="1496"/>
                  </a:cubicBezTo>
                  <a:cubicBezTo>
                    <a:pt x="334" y="1496"/>
                    <a:pt x="383" y="1488"/>
                    <a:pt x="427" y="1478"/>
                  </a:cubicBezTo>
                  <a:cubicBezTo>
                    <a:pt x="509" y="1461"/>
                    <a:pt x="584" y="1437"/>
                    <a:pt x="648" y="1409"/>
                  </a:cubicBezTo>
                  <a:cubicBezTo>
                    <a:pt x="779" y="1353"/>
                    <a:pt x="873" y="1285"/>
                    <a:pt x="932" y="1233"/>
                  </a:cubicBezTo>
                  <a:cubicBezTo>
                    <a:pt x="991" y="1182"/>
                    <a:pt x="1018" y="1148"/>
                    <a:pt x="1017" y="1145"/>
                  </a:cubicBezTo>
                  <a:cubicBezTo>
                    <a:pt x="1016" y="1145"/>
                    <a:pt x="1016" y="1145"/>
                    <a:pt x="1016" y="1145"/>
                  </a:cubicBezTo>
                  <a:cubicBezTo>
                    <a:pt x="1003" y="1145"/>
                    <a:pt x="885" y="1276"/>
                    <a:pt x="635" y="1377"/>
                  </a:cubicBezTo>
                  <a:cubicBezTo>
                    <a:pt x="571" y="1403"/>
                    <a:pt x="499" y="1423"/>
                    <a:pt x="419" y="1438"/>
                  </a:cubicBezTo>
                  <a:cubicBezTo>
                    <a:pt x="379" y="1446"/>
                    <a:pt x="335" y="1452"/>
                    <a:pt x="292" y="1452"/>
                  </a:cubicBezTo>
                  <a:cubicBezTo>
                    <a:pt x="251" y="1452"/>
                    <a:pt x="211" y="1447"/>
                    <a:pt x="171" y="1434"/>
                  </a:cubicBezTo>
                  <a:cubicBezTo>
                    <a:pt x="132" y="1420"/>
                    <a:pt x="96" y="1396"/>
                    <a:pt x="75" y="1359"/>
                  </a:cubicBezTo>
                  <a:cubicBezTo>
                    <a:pt x="53" y="1323"/>
                    <a:pt x="49" y="1277"/>
                    <a:pt x="58" y="1232"/>
                  </a:cubicBezTo>
                  <a:cubicBezTo>
                    <a:pt x="76" y="1141"/>
                    <a:pt x="152" y="1068"/>
                    <a:pt x="232" y="1001"/>
                  </a:cubicBezTo>
                  <a:cubicBezTo>
                    <a:pt x="395" y="860"/>
                    <a:pt x="533" y="711"/>
                    <a:pt x="665" y="583"/>
                  </a:cubicBezTo>
                  <a:cubicBezTo>
                    <a:pt x="796" y="453"/>
                    <a:pt x="922" y="347"/>
                    <a:pt x="1033" y="263"/>
                  </a:cubicBezTo>
                  <a:cubicBezTo>
                    <a:pt x="1255" y="95"/>
                    <a:pt x="1405" y="8"/>
                    <a:pt x="1400" y="0"/>
                  </a:cubicBezTo>
                  <a:cubicBezTo>
                    <a:pt x="1400" y="0"/>
                    <a:pt x="1400" y="0"/>
                    <a:pt x="1399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4742348" y="1697686"/>
              <a:ext cx="75415" cy="69675"/>
            </a:xfrm>
            <a:custGeom>
              <a:avLst/>
              <a:gdLst/>
              <a:ahLst/>
              <a:cxnLst/>
              <a:rect l="l" t="t" r="r" b="b"/>
              <a:pathLst>
                <a:path w="1695" h="1566" extrusionOk="0">
                  <a:moveTo>
                    <a:pt x="1331" y="0"/>
                  </a:moveTo>
                  <a:cubicBezTo>
                    <a:pt x="1315" y="0"/>
                    <a:pt x="1296" y="1"/>
                    <a:pt x="1276" y="2"/>
                  </a:cubicBezTo>
                  <a:cubicBezTo>
                    <a:pt x="1234" y="7"/>
                    <a:pt x="1181" y="6"/>
                    <a:pt x="1123" y="35"/>
                  </a:cubicBezTo>
                  <a:cubicBezTo>
                    <a:pt x="1068" y="64"/>
                    <a:pt x="1017" y="113"/>
                    <a:pt x="962" y="165"/>
                  </a:cubicBezTo>
                  <a:cubicBezTo>
                    <a:pt x="852" y="268"/>
                    <a:pt x="717" y="391"/>
                    <a:pt x="576" y="540"/>
                  </a:cubicBezTo>
                  <a:cubicBezTo>
                    <a:pt x="438" y="692"/>
                    <a:pt x="283" y="857"/>
                    <a:pt x="118" y="1033"/>
                  </a:cubicBezTo>
                  <a:lnTo>
                    <a:pt x="116" y="1035"/>
                  </a:lnTo>
                  <a:lnTo>
                    <a:pt x="115" y="1036"/>
                  </a:lnTo>
                  <a:cubicBezTo>
                    <a:pt x="73" y="1099"/>
                    <a:pt x="38" y="1165"/>
                    <a:pt x="16" y="1242"/>
                  </a:cubicBezTo>
                  <a:cubicBezTo>
                    <a:pt x="5" y="1280"/>
                    <a:pt x="0" y="1321"/>
                    <a:pt x="3" y="1363"/>
                  </a:cubicBezTo>
                  <a:cubicBezTo>
                    <a:pt x="9" y="1404"/>
                    <a:pt x="24" y="1447"/>
                    <a:pt x="54" y="1480"/>
                  </a:cubicBezTo>
                  <a:cubicBezTo>
                    <a:pt x="113" y="1542"/>
                    <a:pt x="194" y="1564"/>
                    <a:pt x="271" y="1566"/>
                  </a:cubicBezTo>
                  <a:cubicBezTo>
                    <a:pt x="272" y="1566"/>
                    <a:pt x="274" y="1566"/>
                    <a:pt x="275" y="1566"/>
                  </a:cubicBezTo>
                  <a:cubicBezTo>
                    <a:pt x="351" y="1566"/>
                    <a:pt x="422" y="1543"/>
                    <a:pt x="487" y="1513"/>
                  </a:cubicBezTo>
                  <a:cubicBezTo>
                    <a:pt x="616" y="1449"/>
                    <a:pt x="722" y="1360"/>
                    <a:pt x="811" y="1264"/>
                  </a:cubicBezTo>
                  <a:cubicBezTo>
                    <a:pt x="985" y="1077"/>
                    <a:pt x="1141" y="909"/>
                    <a:pt x="1275" y="764"/>
                  </a:cubicBezTo>
                  <a:cubicBezTo>
                    <a:pt x="1402" y="625"/>
                    <a:pt x="1505" y="510"/>
                    <a:pt x="1584" y="424"/>
                  </a:cubicBezTo>
                  <a:cubicBezTo>
                    <a:pt x="1657" y="343"/>
                    <a:pt x="1695" y="297"/>
                    <a:pt x="1692" y="295"/>
                  </a:cubicBezTo>
                  <a:cubicBezTo>
                    <a:pt x="1692" y="295"/>
                    <a:pt x="1692" y="295"/>
                    <a:pt x="1692" y="295"/>
                  </a:cubicBezTo>
                  <a:cubicBezTo>
                    <a:pt x="1691" y="295"/>
                    <a:pt x="1679" y="304"/>
                    <a:pt x="1659" y="323"/>
                  </a:cubicBezTo>
                  <a:cubicBezTo>
                    <a:pt x="1635" y="347"/>
                    <a:pt x="1606" y="376"/>
                    <a:pt x="1570" y="411"/>
                  </a:cubicBezTo>
                  <a:cubicBezTo>
                    <a:pt x="1489" y="495"/>
                    <a:pt x="1381" y="606"/>
                    <a:pt x="1250" y="741"/>
                  </a:cubicBezTo>
                  <a:cubicBezTo>
                    <a:pt x="1113" y="882"/>
                    <a:pt x="955" y="1049"/>
                    <a:pt x="778" y="1233"/>
                  </a:cubicBezTo>
                  <a:cubicBezTo>
                    <a:pt x="693" y="1324"/>
                    <a:pt x="588" y="1411"/>
                    <a:pt x="466" y="1469"/>
                  </a:cubicBezTo>
                  <a:cubicBezTo>
                    <a:pt x="405" y="1498"/>
                    <a:pt x="339" y="1518"/>
                    <a:pt x="271" y="1518"/>
                  </a:cubicBezTo>
                  <a:cubicBezTo>
                    <a:pt x="205" y="1517"/>
                    <a:pt x="134" y="1494"/>
                    <a:pt x="91" y="1447"/>
                  </a:cubicBezTo>
                  <a:cubicBezTo>
                    <a:pt x="67" y="1423"/>
                    <a:pt x="57" y="1390"/>
                    <a:pt x="52" y="1357"/>
                  </a:cubicBezTo>
                  <a:cubicBezTo>
                    <a:pt x="49" y="1323"/>
                    <a:pt x="53" y="1288"/>
                    <a:pt x="63" y="1254"/>
                  </a:cubicBezTo>
                  <a:cubicBezTo>
                    <a:pt x="82" y="1186"/>
                    <a:pt x="115" y="1121"/>
                    <a:pt x="154" y="1065"/>
                  </a:cubicBezTo>
                  <a:lnTo>
                    <a:pt x="154" y="1065"/>
                  </a:lnTo>
                  <a:lnTo>
                    <a:pt x="152" y="1067"/>
                  </a:lnTo>
                  <a:cubicBezTo>
                    <a:pt x="317" y="889"/>
                    <a:pt x="472" y="721"/>
                    <a:pt x="607" y="569"/>
                  </a:cubicBezTo>
                  <a:cubicBezTo>
                    <a:pt x="744" y="418"/>
                    <a:pt x="877" y="294"/>
                    <a:pt x="984" y="187"/>
                  </a:cubicBezTo>
                  <a:cubicBezTo>
                    <a:pt x="1038" y="133"/>
                    <a:pt x="1085" y="85"/>
                    <a:pt x="1135" y="56"/>
                  </a:cubicBezTo>
                  <a:cubicBezTo>
                    <a:pt x="1183" y="28"/>
                    <a:pt x="1237" y="26"/>
                    <a:pt x="1277" y="19"/>
                  </a:cubicBezTo>
                  <a:cubicBezTo>
                    <a:pt x="1327" y="12"/>
                    <a:pt x="1363" y="10"/>
                    <a:pt x="1383" y="10"/>
                  </a:cubicBezTo>
                  <a:cubicBezTo>
                    <a:pt x="1397" y="10"/>
                    <a:pt x="1404" y="11"/>
                    <a:pt x="1403" y="13"/>
                  </a:cubicBezTo>
                  <a:cubicBezTo>
                    <a:pt x="1407" y="6"/>
                    <a:pt x="1380" y="0"/>
                    <a:pt x="1331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4866169" y="1728296"/>
              <a:ext cx="15795" cy="6985"/>
            </a:xfrm>
            <a:custGeom>
              <a:avLst/>
              <a:gdLst/>
              <a:ahLst/>
              <a:cxnLst/>
              <a:rect l="l" t="t" r="r" b="b"/>
              <a:pathLst>
                <a:path w="355" h="157" extrusionOk="0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1" y="2"/>
                    <a:pt x="1" y="28"/>
                    <a:pt x="23" y="64"/>
                  </a:cubicBezTo>
                  <a:cubicBezTo>
                    <a:pt x="44" y="99"/>
                    <a:pt x="91" y="142"/>
                    <a:pt x="156" y="153"/>
                  </a:cubicBezTo>
                  <a:cubicBezTo>
                    <a:pt x="168" y="155"/>
                    <a:pt x="179" y="156"/>
                    <a:pt x="190" y="156"/>
                  </a:cubicBezTo>
                  <a:cubicBezTo>
                    <a:pt x="242" y="156"/>
                    <a:pt x="286" y="136"/>
                    <a:pt x="312" y="115"/>
                  </a:cubicBezTo>
                  <a:cubicBezTo>
                    <a:pt x="345" y="89"/>
                    <a:pt x="354" y="63"/>
                    <a:pt x="349" y="60"/>
                  </a:cubicBezTo>
                  <a:cubicBezTo>
                    <a:pt x="349" y="59"/>
                    <a:pt x="348" y="59"/>
                    <a:pt x="347" y="59"/>
                  </a:cubicBezTo>
                  <a:cubicBezTo>
                    <a:pt x="339" y="59"/>
                    <a:pt x="322" y="72"/>
                    <a:pt x="294" y="85"/>
                  </a:cubicBezTo>
                  <a:cubicBezTo>
                    <a:pt x="269" y="97"/>
                    <a:pt x="235" y="108"/>
                    <a:pt x="197" y="108"/>
                  </a:cubicBezTo>
                  <a:cubicBezTo>
                    <a:pt x="186" y="108"/>
                    <a:pt x="176" y="107"/>
                    <a:pt x="165" y="105"/>
                  </a:cubicBezTo>
                  <a:cubicBezTo>
                    <a:pt x="115" y="97"/>
                    <a:pt x="74" y="68"/>
                    <a:pt x="51" y="43"/>
                  </a:cubicBezTo>
                  <a:cubicBezTo>
                    <a:pt x="27" y="19"/>
                    <a:pt x="14" y="0"/>
                    <a:pt x="8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4876313" y="1733501"/>
              <a:ext cx="10945" cy="16685"/>
            </a:xfrm>
            <a:custGeom>
              <a:avLst/>
              <a:gdLst/>
              <a:ahLst/>
              <a:cxnLst/>
              <a:rect l="l" t="t" r="r" b="b"/>
              <a:pathLst>
                <a:path w="246" h="375" extrusionOk="0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" y="5"/>
                    <a:pt x="29" y="101"/>
                    <a:pt x="91" y="207"/>
                  </a:cubicBezTo>
                  <a:cubicBezTo>
                    <a:pt x="150" y="306"/>
                    <a:pt x="217" y="375"/>
                    <a:pt x="232" y="375"/>
                  </a:cubicBezTo>
                  <a:cubicBezTo>
                    <a:pt x="233" y="375"/>
                    <a:pt x="233" y="375"/>
                    <a:pt x="234" y="374"/>
                  </a:cubicBezTo>
                  <a:cubicBezTo>
                    <a:pt x="245" y="365"/>
                    <a:pt x="194" y="283"/>
                    <a:pt x="133" y="181"/>
                  </a:cubicBezTo>
                  <a:cubicBezTo>
                    <a:pt x="75" y="83"/>
                    <a:pt x="29" y="0"/>
                    <a:pt x="14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4888459" y="1761932"/>
              <a:ext cx="9076" cy="63001"/>
            </a:xfrm>
            <a:custGeom>
              <a:avLst/>
              <a:gdLst/>
              <a:ahLst/>
              <a:cxnLst/>
              <a:rect l="l" t="t" r="r" b="b"/>
              <a:pathLst>
                <a:path w="204" h="1416" extrusionOk="0">
                  <a:moveTo>
                    <a:pt x="187" y="1"/>
                  </a:moveTo>
                  <a:cubicBezTo>
                    <a:pt x="181" y="1"/>
                    <a:pt x="138" y="71"/>
                    <a:pt x="93" y="194"/>
                  </a:cubicBezTo>
                  <a:cubicBezTo>
                    <a:pt x="48" y="319"/>
                    <a:pt x="5" y="501"/>
                    <a:pt x="3" y="706"/>
                  </a:cubicBezTo>
                  <a:cubicBezTo>
                    <a:pt x="0" y="910"/>
                    <a:pt x="38" y="1093"/>
                    <a:pt x="80" y="1220"/>
                  </a:cubicBezTo>
                  <a:cubicBezTo>
                    <a:pt x="122" y="1344"/>
                    <a:pt x="163" y="1415"/>
                    <a:pt x="168" y="1415"/>
                  </a:cubicBezTo>
                  <a:cubicBezTo>
                    <a:pt x="168" y="1415"/>
                    <a:pt x="169" y="1415"/>
                    <a:pt x="169" y="1415"/>
                  </a:cubicBezTo>
                  <a:cubicBezTo>
                    <a:pt x="184" y="1411"/>
                    <a:pt x="44" y="1107"/>
                    <a:pt x="52" y="706"/>
                  </a:cubicBezTo>
                  <a:cubicBezTo>
                    <a:pt x="54" y="305"/>
                    <a:pt x="204" y="6"/>
                    <a:pt x="188" y="1"/>
                  </a:cubicBezTo>
                  <a:cubicBezTo>
                    <a:pt x="188" y="1"/>
                    <a:pt x="188" y="1"/>
                    <a:pt x="187" y="1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4958890" y="2058158"/>
              <a:ext cx="49787" cy="56461"/>
            </a:xfrm>
            <a:custGeom>
              <a:avLst/>
              <a:gdLst/>
              <a:ahLst/>
              <a:cxnLst/>
              <a:rect l="l" t="t" r="r" b="b"/>
              <a:pathLst>
                <a:path w="1119" h="1269" extrusionOk="0">
                  <a:moveTo>
                    <a:pt x="9" y="1"/>
                  </a:moveTo>
                  <a:cubicBezTo>
                    <a:pt x="6" y="1"/>
                    <a:pt x="4" y="1"/>
                    <a:pt x="4" y="2"/>
                  </a:cubicBezTo>
                  <a:cubicBezTo>
                    <a:pt x="1" y="11"/>
                    <a:pt x="100" y="33"/>
                    <a:pt x="245" y="102"/>
                  </a:cubicBezTo>
                  <a:cubicBezTo>
                    <a:pt x="318" y="135"/>
                    <a:pt x="401" y="184"/>
                    <a:pt x="486" y="245"/>
                  </a:cubicBezTo>
                  <a:cubicBezTo>
                    <a:pt x="571" y="308"/>
                    <a:pt x="659" y="384"/>
                    <a:pt x="740" y="476"/>
                  </a:cubicBezTo>
                  <a:cubicBezTo>
                    <a:pt x="820" y="569"/>
                    <a:pt x="885" y="665"/>
                    <a:pt x="937" y="757"/>
                  </a:cubicBezTo>
                  <a:cubicBezTo>
                    <a:pt x="987" y="851"/>
                    <a:pt x="1024" y="939"/>
                    <a:pt x="1048" y="1016"/>
                  </a:cubicBezTo>
                  <a:cubicBezTo>
                    <a:pt x="1097" y="1168"/>
                    <a:pt x="1106" y="1268"/>
                    <a:pt x="1116" y="1268"/>
                  </a:cubicBezTo>
                  <a:cubicBezTo>
                    <a:pt x="1116" y="1268"/>
                    <a:pt x="1116" y="1268"/>
                    <a:pt x="1116" y="1268"/>
                  </a:cubicBezTo>
                  <a:cubicBezTo>
                    <a:pt x="1119" y="1268"/>
                    <a:pt x="1119" y="1243"/>
                    <a:pt x="1115" y="1196"/>
                  </a:cubicBezTo>
                  <a:cubicBezTo>
                    <a:pt x="1113" y="1151"/>
                    <a:pt x="1102" y="1085"/>
                    <a:pt x="1081" y="1005"/>
                  </a:cubicBezTo>
                  <a:cubicBezTo>
                    <a:pt x="1061" y="926"/>
                    <a:pt x="1026" y="833"/>
                    <a:pt x="977" y="736"/>
                  </a:cubicBezTo>
                  <a:cubicBezTo>
                    <a:pt x="926" y="640"/>
                    <a:pt x="859" y="539"/>
                    <a:pt x="777" y="444"/>
                  </a:cubicBezTo>
                  <a:cubicBezTo>
                    <a:pt x="693" y="350"/>
                    <a:pt x="602" y="271"/>
                    <a:pt x="513" y="208"/>
                  </a:cubicBezTo>
                  <a:cubicBezTo>
                    <a:pt x="423" y="147"/>
                    <a:pt x="335" y="100"/>
                    <a:pt x="259" y="69"/>
                  </a:cubicBezTo>
                  <a:cubicBezTo>
                    <a:pt x="183" y="39"/>
                    <a:pt x="119" y="19"/>
                    <a:pt x="74" y="11"/>
                  </a:cubicBezTo>
                  <a:cubicBezTo>
                    <a:pt x="41" y="4"/>
                    <a:pt x="18" y="1"/>
                    <a:pt x="9" y="1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4781234" y="1717974"/>
              <a:ext cx="64559" cy="49787"/>
            </a:xfrm>
            <a:custGeom>
              <a:avLst/>
              <a:gdLst/>
              <a:ahLst/>
              <a:cxnLst/>
              <a:rect l="l" t="t" r="r" b="b"/>
              <a:pathLst>
                <a:path w="1451" h="1119" extrusionOk="0">
                  <a:moveTo>
                    <a:pt x="1447" y="1"/>
                  </a:moveTo>
                  <a:cubicBezTo>
                    <a:pt x="1438" y="1"/>
                    <a:pt x="1357" y="92"/>
                    <a:pt x="1224" y="237"/>
                  </a:cubicBezTo>
                  <a:cubicBezTo>
                    <a:pt x="1090" y="384"/>
                    <a:pt x="903" y="586"/>
                    <a:pt x="688" y="803"/>
                  </a:cubicBezTo>
                  <a:cubicBezTo>
                    <a:pt x="580" y="909"/>
                    <a:pt x="482" y="1022"/>
                    <a:pt x="363" y="1060"/>
                  </a:cubicBezTo>
                  <a:cubicBezTo>
                    <a:pt x="331" y="1071"/>
                    <a:pt x="299" y="1076"/>
                    <a:pt x="269" y="1076"/>
                  </a:cubicBezTo>
                  <a:cubicBezTo>
                    <a:pt x="242" y="1076"/>
                    <a:pt x="216" y="1072"/>
                    <a:pt x="192" y="1064"/>
                  </a:cubicBezTo>
                  <a:cubicBezTo>
                    <a:pt x="142" y="1045"/>
                    <a:pt x="105" y="1008"/>
                    <a:pt x="81" y="968"/>
                  </a:cubicBezTo>
                  <a:cubicBezTo>
                    <a:pt x="32" y="886"/>
                    <a:pt x="33" y="801"/>
                    <a:pt x="34" y="748"/>
                  </a:cubicBezTo>
                  <a:cubicBezTo>
                    <a:pt x="37" y="692"/>
                    <a:pt x="41" y="661"/>
                    <a:pt x="38" y="660"/>
                  </a:cubicBezTo>
                  <a:lnTo>
                    <a:pt x="38" y="660"/>
                  </a:lnTo>
                  <a:cubicBezTo>
                    <a:pt x="35" y="660"/>
                    <a:pt x="24" y="689"/>
                    <a:pt x="15" y="746"/>
                  </a:cubicBezTo>
                  <a:cubicBezTo>
                    <a:pt x="9" y="800"/>
                    <a:pt x="0" y="889"/>
                    <a:pt x="51" y="984"/>
                  </a:cubicBezTo>
                  <a:cubicBezTo>
                    <a:pt x="75" y="1031"/>
                    <a:pt x="117" y="1078"/>
                    <a:pt x="178" y="1101"/>
                  </a:cubicBezTo>
                  <a:cubicBezTo>
                    <a:pt x="209" y="1113"/>
                    <a:pt x="243" y="1119"/>
                    <a:pt x="277" y="1119"/>
                  </a:cubicBezTo>
                  <a:cubicBezTo>
                    <a:pt x="310" y="1119"/>
                    <a:pt x="344" y="1114"/>
                    <a:pt x="377" y="1104"/>
                  </a:cubicBezTo>
                  <a:cubicBezTo>
                    <a:pt x="514" y="1060"/>
                    <a:pt x="615" y="941"/>
                    <a:pt x="722" y="837"/>
                  </a:cubicBezTo>
                  <a:cubicBezTo>
                    <a:pt x="938" y="620"/>
                    <a:pt x="1122" y="413"/>
                    <a:pt x="1251" y="260"/>
                  </a:cubicBezTo>
                  <a:cubicBezTo>
                    <a:pt x="1315" y="183"/>
                    <a:pt x="1365" y="119"/>
                    <a:pt x="1399" y="74"/>
                  </a:cubicBezTo>
                  <a:cubicBezTo>
                    <a:pt x="1433" y="29"/>
                    <a:pt x="1450" y="4"/>
                    <a:pt x="1448" y="1"/>
                  </a:cubicBezTo>
                  <a:cubicBezTo>
                    <a:pt x="1448" y="1"/>
                    <a:pt x="1448" y="1"/>
                    <a:pt x="1447" y="1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4822700" y="1721266"/>
              <a:ext cx="52813" cy="39020"/>
            </a:xfrm>
            <a:custGeom>
              <a:avLst/>
              <a:gdLst/>
              <a:ahLst/>
              <a:cxnLst/>
              <a:rect l="l" t="t" r="r" b="b"/>
              <a:pathLst>
                <a:path w="1187" h="877" extrusionOk="0">
                  <a:moveTo>
                    <a:pt x="1184" y="0"/>
                  </a:moveTo>
                  <a:cubicBezTo>
                    <a:pt x="1179" y="0"/>
                    <a:pt x="1157" y="20"/>
                    <a:pt x="1119" y="55"/>
                  </a:cubicBezTo>
                  <a:cubicBezTo>
                    <a:pt x="1080" y="94"/>
                    <a:pt x="1023" y="150"/>
                    <a:pt x="954" y="219"/>
                  </a:cubicBezTo>
                  <a:cubicBezTo>
                    <a:pt x="883" y="292"/>
                    <a:pt x="802" y="374"/>
                    <a:pt x="714" y="465"/>
                  </a:cubicBezTo>
                  <a:cubicBezTo>
                    <a:pt x="669" y="512"/>
                    <a:pt x="622" y="560"/>
                    <a:pt x="574" y="611"/>
                  </a:cubicBezTo>
                  <a:cubicBezTo>
                    <a:pt x="525" y="661"/>
                    <a:pt x="475" y="713"/>
                    <a:pt x="416" y="756"/>
                  </a:cubicBezTo>
                  <a:cubicBezTo>
                    <a:pt x="358" y="798"/>
                    <a:pt x="293" y="827"/>
                    <a:pt x="228" y="832"/>
                  </a:cubicBezTo>
                  <a:cubicBezTo>
                    <a:pt x="222" y="832"/>
                    <a:pt x="216" y="832"/>
                    <a:pt x="211" y="832"/>
                  </a:cubicBezTo>
                  <a:cubicBezTo>
                    <a:pt x="152" y="832"/>
                    <a:pt x="98" y="808"/>
                    <a:pt x="68" y="765"/>
                  </a:cubicBezTo>
                  <a:cubicBezTo>
                    <a:pt x="31" y="719"/>
                    <a:pt x="36" y="661"/>
                    <a:pt x="64" y="614"/>
                  </a:cubicBezTo>
                  <a:cubicBezTo>
                    <a:pt x="92" y="567"/>
                    <a:pt x="125" y="523"/>
                    <a:pt x="151" y="482"/>
                  </a:cubicBezTo>
                  <a:cubicBezTo>
                    <a:pt x="206" y="401"/>
                    <a:pt x="249" y="335"/>
                    <a:pt x="278" y="289"/>
                  </a:cubicBezTo>
                  <a:cubicBezTo>
                    <a:pt x="308" y="242"/>
                    <a:pt x="323" y="216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16" y="213"/>
                    <a:pt x="296" y="237"/>
                    <a:pt x="264" y="278"/>
                  </a:cubicBezTo>
                  <a:cubicBezTo>
                    <a:pt x="230" y="322"/>
                    <a:pt x="182" y="385"/>
                    <a:pt x="125" y="464"/>
                  </a:cubicBezTo>
                  <a:cubicBezTo>
                    <a:pt x="96" y="504"/>
                    <a:pt x="64" y="544"/>
                    <a:pt x="31" y="596"/>
                  </a:cubicBezTo>
                  <a:cubicBezTo>
                    <a:pt x="16" y="622"/>
                    <a:pt x="2" y="654"/>
                    <a:pt x="2" y="689"/>
                  </a:cubicBezTo>
                  <a:cubicBezTo>
                    <a:pt x="1" y="724"/>
                    <a:pt x="13" y="760"/>
                    <a:pt x="34" y="790"/>
                  </a:cubicBezTo>
                  <a:cubicBezTo>
                    <a:pt x="72" y="846"/>
                    <a:pt x="142" y="877"/>
                    <a:pt x="212" y="877"/>
                  </a:cubicBezTo>
                  <a:cubicBezTo>
                    <a:pt x="219" y="877"/>
                    <a:pt x="225" y="877"/>
                    <a:pt x="231" y="876"/>
                  </a:cubicBezTo>
                  <a:cubicBezTo>
                    <a:pt x="307" y="871"/>
                    <a:pt x="380" y="837"/>
                    <a:pt x="443" y="792"/>
                  </a:cubicBezTo>
                  <a:cubicBezTo>
                    <a:pt x="505" y="747"/>
                    <a:pt x="557" y="693"/>
                    <a:pt x="605" y="641"/>
                  </a:cubicBezTo>
                  <a:cubicBezTo>
                    <a:pt x="653" y="591"/>
                    <a:pt x="700" y="541"/>
                    <a:pt x="745" y="494"/>
                  </a:cubicBezTo>
                  <a:cubicBezTo>
                    <a:pt x="830" y="400"/>
                    <a:pt x="909" y="316"/>
                    <a:pt x="978" y="241"/>
                  </a:cubicBezTo>
                  <a:cubicBezTo>
                    <a:pt x="1043" y="169"/>
                    <a:pt x="1097" y="110"/>
                    <a:pt x="1132" y="68"/>
                  </a:cubicBezTo>
                  <a:cubicBezTo>
                    <a:pt x="1168" y="27"/>
                    <a:pt x="1186" y="2"/>
                    <a:pt x="1185" y="0"/>
                  </a:cubicBezTo>
                  <a:cubicBezTo>
                    <a:pt x="1185" y="0"/>
                    <a:pt x="1184" y="0"/>
                    <a:pt x="1184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4760768" y="2063541"/>
              <a:ext cx="163599" cy="254898"/>
            </a:xfrm>
            <a:custGeom>
              <a:avLst/>
              <a:gdLst/>
              <a:ahLst/>
              <a:cxnLst/>
              <a:rect l="l" t="t" r="r" b="b"/>
              <a:pathLst>
                <a:path w="3677" h="5729" extrusionOk="0">
                  <a:moveTo>
                    <a:pt x="3677" y="1"/>
                  </a:moveTo>
                  <a:lnTo>
                    <a:pt x="986" y="589"/>
                  </a:lnTo>
                  <a:lnTo>
                    <a:pt x="1" y="2592"/>
                  </a:lnTo>
                  <a:lnTo>
                    <a:pt x="85" y="4968"/>
                  </a:lnTo>
                  <a:lnTo>
                    <a:pt x="651" y="5728"/>
                  </a:lnTo>
                  <a:lnTo>
                    <a:pt x="3345" y="4607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4170762" y="2194792"/>
              <a:ext cx="180551" cy="265887"/>
            </a:xfrm>
            <a:custGeom>
              <a:avLst/>
              <a:gdLst/>
              <a:ahLst/>
              <a:cxnLst/>
              <a:rect l="l" t="t" r="r" b="b"/>
              <a:pathLst>
                <a:path w="4058" h="5976" extrusionOk="0">
                  <a:moveTo>
                    <a:pt x="2054" y="1"/>
                  </a:moveTo>
                  <a:cubicBezTo>
                    <a:pt x="2054" y="1"/>
                    <a:pt x="1670" y="198"/>
                    <a:pt x="1506" y="754"/>
                  </a:cubicBezTo>
                  <a:cubicBezTo>
                    <a:pt x="1343" y="1311"/>
                    <a:pt x="1" y="5976"/>
                    <a:pt x="1" y="5976"/>
                  </a:cubicBezTo>
                  <a:lnTo>
                    <a:pt x="2263" y="5917"/>
                  </a:lnTo>
                  <a:lnTo>
                    <a:pt x="4057" y="3738"/>
                  </a:lnTo>
                  <a:lnTo>
                    <a:pt x="2685" y="52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4792802" y="1981543"/>
              <a:ext cx="1319381" cy="958724"/>
            </a:xfrm>
            <a:custGeom>
              <a:avLst/>
              <a:gdLst/>
              <a:ahLst/>
              <a:cxnLst/>
              <a:rect l="l" t="t" r="r" b="b"/>
              <a:pathLst>
                <a:path w="29654" h="21548" extrusionOk="0">
                  <a:moveTo>
                    <a:pt x="27871" y="0"/>
                  </a:moveTo>
                  <a:lnTo>
                    <a:pt x="0" y="12403"/>
                  </a:lnTo>
                  <a:lnTo>
                    <a:pt x="0" y="16372"/>
                  </a:lnTo>
                  <a:lnTo>
                    <a:pt x="29654" y="21548"/>
                  </a:lnTo>
                  <a:lnTo>
                    <a:pt x="27871" y="0"/>
                  </a:ln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4792802" y="1981543"/>
              <a:ext cx="1319381" cy="958724"/>
            </a:xfrm>
            <a:custGeom>
              <a:avLst/>
              <a:gdLst/>
              <a:ahLst/>
              <a:cxnLst/>
              <a:rect l="l" t="t" r="r" b="b"/>
              <a:pathLst>
                <a:path w="29654" h="21548" extrusionOk="0">
                  <a:moveTo>
                    <a:pt x="27871" y="0"/>
                  </a:moveTo>
                  <a:lnTo>
                    <a:pt x="0" y="12403"/>
                  </a:lnTo>
                  <a:lnTo>
                    <a:pt x="0" y="16372"/>
                  </a:lnTo>
                  <a:lnTo>
                    <a:pt x="29654" y="21548"/>
                  </a:lnTo>
                  <a:lnTo>
                    <a:pt x="278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5684017" y="2421077"/>
              <a:ext cx="41734" cy="37151"/>
            </a:xfrm>
            <a:custGeom>
              <a:avLst/>
              <a:gdLst/>
              <a:ahLst/>
              <a:cxnLst/>
              <a:rect l="l" t="t" r="r" b="b"/>
              <a:pathLst>
                <a:path w="938" h="835" extrusionOk="0">
                  <a:moveTo>
                    <a:pt x="469" y="1"/>
                  </a:moveTo>
                  <a:cubicBezTo>
                    <a:pt x="377" y="1"/>
                    <a:pt x="285" y="31"/>
                    <a:pt x="208" y="94"/>
                  </a:cubicBezTo>
                  <a:cubicBezTo>
                    <a:pt x="29" y="238"/>
                    <a:pt x="1" y="500"/>
                    <a:pt x="145" y="679"/>
                  </a:cubicBezTo>
                  <a:cubicBezTo>
                    <a:pt x="227" y="781"/>
                    <a:pt x="348" y="834"/>
                    <a:pt x="469" y="834"/>
                  </a:cubicBezTo>
                  <a:cubicBezTo>
                    <a:pt x="561" y="834"/>
                    <a:pt x="654" y="804"/>
                    <a:pt x="731" y="741"/>
                  </a:cubicBezTo>
                  <a:cubicBezTo>
                    <a:pt x="910" y="597"/>
                    <a:pt x="938" y="335"/>
                    <a:pt x="794" y="156"/>
                  </a:cubicBezTo>
                  <a:cubicBezTo>
                    <a:pt x="711" y="54"/>
                    <a:pt x="591" y="1"/>
                    <a:pt x="469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5684017" y="2421077"/>
              <a:ext cx="41734" cy="37151"/>
            </a:xfrm>
            <a:custGeom>
              <a:avLst/>
              <a:gdLst/>
              <a:ahLst/>
              <a:cxnLst/>
              <a:rect l="l" t="t" r="r" b="b"/>
              <a:pathLst>
                <a:path w="938" h="835" extrusionOk="0">
                  <a:moveTo>
                    <a:pt x="469" y="1"/>
                  </a:moveTo>
                  <a:cubicBezTo>
                    <a:pt x="377" y="1"/>
                    <a:pt x="285" y="31"/>
                    <a:pt x="208" y="94"/>
                  </a:cubicBezTo>
                  <a:cubicBezTo>
                    <a:pt x="29" y="238"/>
                    <a:pt x="1" y="500"/>
                    <a:pt x="145" y="679"/>
                  </a:cubicBezTo>
                  <a:cubicBezTo>
                    <a:pt x="227" y="781"/>
                    <a:pt x="348" y="834"/>
                    <a:pt x="469" y="834"/>
                  </a:cubicBezTo>
                  <a:cubicBezTo>
                    <a:pt x="561" y="834"/>
                    <a:pt x="654" y="804"/>
                    <a:pt x="731" y="741"/>
                  </a:cubicBezTo>
                  <a:cubicBezTo>
                    <a:pt x="910" y="597"/>
                    <a:pt x="938" y="335"/>
                    <a:pt x="794" y="156"/>
                  </a:cubicBezTo>
                  <a:cubicBezTo>
                    <a:pt x="711" y="54"/>
                    <a:pt x="591" y="1"/>
                    <a:pt x="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5253603" y="2484078"/>
              <a:ext cx="20911" cy="18553"/>
            </a:xfrm>
            <a:custGeom>
              <a:avLst/>
              <a:gdLst/>
              <a:ahLst/>
              <a:cxnLst/>
              <a:rect l="l" t="t" r="r" b="b"/>
              <a:pathLst>
                <a:path w="470" h="417" extrusionOk="0">
                  <a:moveTo>
                    <a:pt x="235" y="0"/>
                  </a:moveTo>
                  <a:cubicBezTo>
                    <a:pt x="189" y="0"/>
                    <a:pt x="143" y="15"/>
                    <a:pt x="104" y="47"/>
                  </a:cubicBezTo>
                  <a:cubicBezTo>
                    <a:pt x="14" y="118"/>
                    <a:pt x="1" y="250"/>
                    <a:pt x="73" y="339"/>
                  </a:cubicBezTo>
                  <a:cubicBezTo>
                    <a:pt x="114" y="390"/>
                    <a:pt x="175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8"/>
                    <a:pt x="469" y="167"/>
                    <a:pt x="397" y="77"/>
                  </a:cubicBezTo>
                  <a:cubicBezTo>
                    <a:pt x="356" y="27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5253603" y="2484078"/>
              <a:ext cx="20911" cy="18553"/>
            </a:xfrm>
            <a:custGeom>
              <a:avLst/>
              <a:gdLst/>
              <a:ahLst/>
              <a:cxnLst/>
              <a:rect l="l" t="t" r="r" b="b"/>
              <a:pathLst>
                <a:path w="470" h="417" extrusionOk="0">
                  <a:moveTo>
                    <a:pt x="235" y="0"/>
                  </a:moveTo>
                  <a:cubicBezTo>
                    <a:pt x="189" y="0"/>
                    <a:pt x="143" y="15"/>
                    <a:pt x="104" y="47"/>
                  </a:cubicBezTo>
                  <a:cubicBezTo>
                    <a:pt x="14" y="118"/>
                    <a:pt x="1" y="250"/>
                    <a:pt x="73" y="339"/>
                  </a:cubicBezTo>
                  <a:cubicBezTo>
                    <a:pt x="114" y="390"/>
                    <a:pt x="175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8"/>
                    <a:pt x="469" y="167"/>
                    <a:pt x="397" y="77"/>
                  </a:cubicBezTo>
                  <a:cubicBezTo>
                    <a:pt x="356" y="27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5477441" y="2593661"/>
              <a:ext cx="20911" cy="18598"/>
            </a:xfrm>
            <a:custGeom>
              <a:avLst/>
              <a:gdLst/>
              <a:ahLst/>
              <a:cxnLst/>
              <a:rect l="l" t="t" r="r" b="b"/>
              <a:pathLst>
                <a:path w="470" h="418" extrusionOk="0">
                  <a:moveTo>
                    <a:pt x="235" y="0"/>
                  </a:moveTo>
                  <a:cubicBezTo>
                    <a:pt x="189" y="0"/>
                    <a:pt x="143" y="16"/>
                    <a:pt x="104" y="47"/>
                  </a:cubicBezTo>
                  <a:cubicBezTo>
                    <a:pt x="14" y="119"/>
                    <a:pt x="1" y="250"/>
                    <a:pt x="73" y="340"/>
                  </a:cubicBezTo>
                  <a:cubicBezTo>
                    <a:pt x="114" y="391"/>
                    <a:pt x="174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9"/>
                    <a:pt x="469" y="167"/>
                    <a:pt x="397" y="78"/>
                  </a:cubicBezTo>
                  <a:cubicBezTo>
                    <a:pt x="356" y="27"/>
                    <a:pt x="295" y="0"/>
                    <a:pt x="235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5477441" y="2593661"/>
              <a:ext cx="20911" cy="18598"/>
            </a:xfrm>
            <a:custGeom>
              <a:avLst/>
              <a:gdLst/>
              <a:ahLst/>
              <a:cxnLst/>
              <a:rect l="l" t="t" r="r" b="b"/>
              <a:pathLst>
                <a:path w="470" h="418" extrusionOk="0">
                  <a:moveTo>
                    <a:pt x="235" y="0"/>
                  </a:moveTo>
                  <a:cubicBezTo>
                    <a:pt x="189" y="0"/>
                    <a:pt x="143" y="16"/>
                    <a:pt x="104" y="47"/>
                  </a:cubicBezTo>
                  <a:cubicBezTo>
                    <a:pt x="14" y="119"/>
                    <a:pt x="1" y="250"/>
                    <a:pt x="73" y="340"/>
                  </a:cubicBezTo>
                  <a:cubicBezTo>
                    <a:pt x="114" y="391"/>
                    <a:pt x="174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9"/>
                    <a:pt x="469" y="167"/>
                    <a:pt x="397" y="78"/>
                  </a:cubicBezTo>
                  <a:cubicBezTo>
                    <a:pt x="356" y="27"/>
                    <a:pt x="295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5644508" y="2302151"/>
              <a:ext cx="20911" cy="18598"/>
            </a:xfrm>
            <a:custGeom>
              <a:avLst/>
              <a:gdLst/>
              <a:ahLst/>
              <a:cxnLst/>
              <a:rect l="l" t="t" r="r" b="b"/>
              <a:pathLst>
                <a:path w="470" h="418" extrusionOk="0">
                  <a:moveTo>
                    <a:pt x="235" y="0"/>
                  </a:moveTo>
                  <a:cubicBezTo>
                    <a:pt x="189" y="0"/>
                    <a:pt x="143" y="16"/>
                    <a:pt x="105" y="47"/>
                  </a:cubicBezTo>
                  <a:cubicBezTo>
                    <a:pt x="15" y="119"/>
                    <a:pt x="1" y="250"/>
                    <a:pt x="73" y="339"/>
                  </a:cubicBezTo>
                  <a:cubicBezTo>
                    <a:pt x="115" y="390"/>
                    <a:pt x="175" y="417"/>
                    <a:pt x="236" y="417"/>
                  </a:cubicBezTo>
                  <a:cubicBezTo>
                    <a:pt x="282" y="417"/>
                    <a:pt x="328" y="402"/>
                    <a:pt x="367" y="371"/>
                  </a:cubicBezTo>
                  <a:cubicBezTo>
                    <a:pt x="456" y="298"/>
                    <a:pt x="470" y="167"/>
                    <a:pt x="397" y="78"/>
                  </a:cubicBezTo>
                  <a:cubicBezTo>
                    <a:pt x="356" y="27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5644508" y="2302151"/>
              <a:ext cx="20911" cy="18598"/>
            </a:xfrm>
            <a:custGeom>
              <a:avLst/>
              <a:gdLst/>
              <a:ahLst/>
              <a:cxnLst/>
              <a:rect l="l" t="t" r="r" b="b"/>
              <a:pathLst>
                <a:path w="470" h="418" extrusionOk="0">
                  <a:moveTo>
                    <a:pt x="235" y="0"/>
                  </a:moveTo>
                  <a:cubicBezTo>
                    <a:pt x="189" y="0"/>
                    <a:pt x="143" y="16"/>
                    <a:pt x="105" y="47"/>
                  </a:cubicBezTo>
                  <a:cubicBezTo>
                    <a:pt x="15" y="119"/>
                    <a:pt x="1" y="250"/>
                    <a:pt x="73" y="339"/>
                  </a:cubicBezTo>
                  <a:cubicBezTo>
                    <a:pt x="115" y="390"/>
                    <a:pt x="175" y="417"/>
                    <a:pt x="236" y="417"/>
                  </a:cubicBezTo>
                  <a:cubicBezTo>
                    <a:pt x="282" y="417"/>
                    <a:pt x="328" y="402"/>
                    <a:pt x="367" y="371"/>
                  </a:cubicBezTo>
                  <a:cubicBezTo>
                    <a:pt x="456" y="298"/>
                    <a:pt x="470" y="167"/>
                    <a:pt x="397" y="78"/>
                  </a:cubicBezTo>
                  <a:cubicBezTo>
                    <a:pt x="356" y="27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4839696" y="2558023"/>
              <a:ext cx="20911" cy="18553"/>
            </a:xfrm>
            <a:custGeom>
              <a:avLst/>
              <a:gdLst/>
              <a:ahLst/>
              <a:cxnLst/>
              <a:rect l="l" t="t" r="r" b="b"/>
              <a:pathLst>
                <a:path w="470" h="417" extrusionOk="0">
                  <a:moveTo>
                    <a:pt x="234" y="0"/>
                  </a:moveTo>
                  <a:cubicBezTo>
                    <a:pt x="188" y="0"/>
                    <a:pt x="142" y="15"/>
                    <a:pt x="104" y="46"/>
                  </a:cubicBezTo>
                  <a:cubicBezTo>
                    <a:pt x="14" y="119"/>
                    <a:pt x="0" y="250"/>
                    <a:pt x="73" y="340"/>
                  </a:cubicBezTo>
                  <a:cubicBezTo>
                    <a:pt x="114" y="390"/>
                    <a:pt x="174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9"/>
                    <a:pt x="469" y="168"/>
                    <a:pt x="397" y="78"/>
                  </a:cubicBezTo>
                  <a:cubicBezTo>
                    <a:pt x="355" y="27"/>
                    <a:pt x="295" y="0"/>
                    <a:pt x="234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4839696" y="2558023"/>
              <a:ext cx="20911" cy="18553"/>
            </a:xfrm>
            <a:custGeom>
              <a:avLst/>
              <a:gdLst/>
              <a:ahLst/>
              <a:cxnLst/>
              <a:rect l="l" t="t" r="r" b="b"/>
              <a:pathLst>
                <a:path w="470" h="417" extrusionOk="0">
                  <a:moveTo>
                    <a:pt x="234" y="0"/>
                  </a:moveTo>
                  <a:cubicBezTo>
                    <a:pt x="188" y="0"/>
                    <a:pt x="142" y="15"/>
                    <a:pt x="104" y="46"/>
                  </a:cubicBezTo>
                  <a:cubicBezTo>
                    <a:pt x="14" y="119"/>
                    <a:pt x="0" y="250"/>
                    <a:pt x="73" y="340"/>
                  </a:cubicBezTo>
                  <a:cubicBezTo>
                    <a:pt x="114" y="390"/>
                    <a:pt x="174" y="417"/>
                    <a:pt x="235" y="417"/>
                  </a:cubicBezTo>
                  <a:cubicBezTo>
                    <a:pt x="281" y="417"/>
                    <a:pt x="327" y="402"/>
                    <a:pt x="365" y="371"/>
                  </a:cubicBezTo>
                  <a:cubicBezTo>
                    <a:pt x="455" y="299"/>
                    <a:pt x="469" y="168"/>
                    <a:pt x="397" y="78"/>
                  </a:cubicBezTo>
                  <a:cubicBezTo>
                    <a:pt x="355" y="27"/>
                    <a:pt x="29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5914796" y="1979452"/>
              <a:ext cx="335473" cy="960949"/>
            </a:xfrm>
            <a:custGeom>
              <a:avLst/>
              <a:gdLst/>
              <a:ahLst/>
              <a:cxnLst/>
              <a:rect l="l" t="t" r="r" b="b"/>
              <a:pathLst>
                <a:path w="7540" h="21598" extrusionOk="0">
                  <a:moveTo>
                    <a:pt x="3018" y="1"/>
                  </a:moveTo>
                  <a:cubicBezTo>
                    <a:pt x="2991" y="1"/>
                    <a:pt x="2965" y="2"/>
                    <a:pt x="2938" y="4"/>
                  </a:cubicBezTo>
                  <a:cubicBezTo>
                    <a:pt x="1110" y="145"/>
                    <a:pt x="0" y="5092"/>
                    <a:pt x="460" y="11055"/>
                  </a:cubicBezTo>
                  <a:cubicBezTo>
                    <a:pt x="913" y="16930"/>
                    <a:pt x="2720" y="21598"/>
                    <a:pt x="4522" y="21598"/>
                  </a:cubicBezTo>
                  <a:cubicBezTo>
                    <a:pt x="4549" y="21598"/>
                    <a:pt x="4576" y="21597"/>
                    <a:pt x="4603" y="21595"/>
                  </a:cubicBezTo>
                  <a:cubicBezTo>
                    <a:pt x="6430" y="21454"/>
                    <a:pt x="7540" y="16507"/>
                    <a:pt x="7080" y="10544"/>
                  </a:cubicBezTo>
                  <a:cubicBezTo>
                    <a:pt x="6627" y="4669"/>
                    <a:pt x="4819" y="1"/>
                    <a:pt x="301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5914796" y="1979452"/>
              <a:ext cx="335473" cy="960949"/>
            </a:xfrm>
            <a:custGeom>
              <a:avLst/>
              <a:gdLst/>
              <a:ahLst/>
              <a:cxnLst/>
              <a:rect l="l" t="t" r="r" b="b"/>
              <a:pathLst>
                <a:path w="7540" h="21598" extrusionOk="0">
                  <a:moveTo>
                    <a:pt x="3018" y="1"/>
                  </a:moveTo>
                  <a:cubicBezTo>
                    <a:pt x="2991" y="1"/>
                    <a:pt x="2965" y="2"/>
                    <a:pt x="2938" y="4"/>
                  </a:cubicBezTo>
                  <a:cubicBezTo>
                    <a:pt x="1110" y="145"/>
                    <a:pt x="0" y="5092"/>
                    <a:pt x="460" y="11055"/>
                  </a:cubicBezTo>
                  <a:cubicBezTo>
                    <a:pt x="913" y="16930"/>
                    <a:pt x="2720" y="21598"/>
                    <a:pt x="4522" y="21598"/>
                  </a:cubicBezTo>
                  <a:cubicBezTo>
                    <a:pt x="4549" y="21598"/>
                    <a:pt x="4576" y="21597"/>
                    <a:pt x="4603" y="21595"/>
                  </a:cubicBezTo>
                  <a:cubicBezTo>
                    <a:pt x="6430" y="21454"/>
                    <a:pt x="7540" y="16507"/>
                    <a:pt x="7080" y="10544"/>
                  </a:cubicBezTo>
                  <a:cubicBezTo>
                    <a:pt x="6627" y="4669"/>
                    <a:pt x="4819" y="1"/>
                    <a:pt x="3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4346372" y="2231275"/>
              <a:ext cx="446126" cy="359321"/>
            </a:xfrm>
            <a:custGeom>
              <a:avLst/>
              <a:gdLst/>
              <a:ahLst/>
              <a:cxnLst/>
              <a:rect l="l" t="t" r="r" b="b"/>
              <a:pathLst>
                <a:path w="10027" h="8076" extrusionOk="0">
                  <a:moveTo>
                    <a:pt x="8221" y="1"/>
                  </a:moveTo>
                  <a:cubicBezTo>
                    <a:pt x="7444" y="1"/>
                    <a:pt x="6654" y="276"/>
                    <a:pt x="5990" y="697"/>
                  </a:cubicBezTo>
                  <a:cubicBezTo>
                    <a:pt x="5037" y="1301"/>
                    <a:pt x="4291" y="2175"/>
                    <a:pt x="3561" y="3036"/>
                  </a:cubicBezTo>
                  <a:cubicBezTo>
                    <a:pt x="2358" y="4453"/>
                    <a:pt x="1203" y="5584"/>
                    <a:pt x="0" y="7001"/>
                  </a:cubicBezTo>
                  <a:lnTo>
                    <a:pt x="26" y="8075"/>
                  </a:lnTo>
                  <a:cubicBezTo>
                    <a:pt x="40" y="8075"/>
                    <a:pt x="54" y="8075"/>
                    <a:pt x="69" y="8075"/>
                  </a:cubicBezTo>
                  <a:cubicBezTo>
                    <a:pt x="916" y="8075"/>
                    <a:pt x="1757" y="7598"/>
                    <a:pt x="2390" y="7035"/>
                  </a:cubicBezTo>
                  <a:cubicBezTo>
                    <a:pt x="3035" y="6462"/>
                    <a:pt x="3520" y="5736"/>
                    <a:pt x="3984" y="5010"/>
                  </a:cubicBezTo>
                  <a:cubicBezTo>
                    <a:pt x="4450" y="4284"/>
                    <a:pt x="4905" y="3543"/>
                    <a:pt x="5504" y="2923"/>
                  </a:cubicBezTo>
                  <a:cubicBezTo>
                    <a:pt x="5722" y="2697"/>
                    <a:pt x="5979" y="2478"/>
                    <a:pt x="6290" y="2439"/>
                  </a:cubicBezTo>
                  <a:cubicBezTo>
                    <a:pt x="6326" y="2434"/>
                    <a:pt x="6361" y="2432"/>
                    <a:pt x="6396" y="2432"/>
                  </a:cubicBezTo>
                  <a:cubicBezTo>
                    <a:pt x="6681" y="2432"/>
                    <a:pt x="6957" y="2567"/>
                    <a:pt x="7235" y="2646"/>
                  </a:cubicBezTo>
                  <a:cubicBezTo>
                    <a:pt x="7419" y="2697"/>
                    <a:pt x="7609" y="2722"/>
                    <a:pt x="7798" y="2722"/>
                  </a:cubicBezTo>
                  <a:cubicBezTo>
                    <a:pt x="8537" y="2722"/>
                    <a:pt x="9278" y="2347"/>
                    <a:pt x="9683" y="1725"/>
                  </a:cubicBezTo>
                  <a:cubicBezTo>
                    <a:pt x="9910" y="1377"/>
                    <a:pt x="10027" y="899"/>
                    <a:pt x="9793" y="556"/>
                  </a:cubicBezTo>
                  <a:cubicBezTo>
                    <a:pt x="9661" y="361"/>
                    <a:pt x="9440" y="246"/>
                    <a:pt x="9218" y="168"/>
                  </a:cubicBezTo>
                  <a:cubicBezTo>
                    <a:pt x="8896" y="53"/>
                    <a:pt x="8559" y="1"/>
                    <a:pt x="8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4635835" y="2508459"/>
              <a:ext cx="214632" cy="346419"/>
            </a:xfrm>
            <a:custGeom>
              <a:avLst/>
              <a:gdLst/>
              <a:ahLst/>
              <a:cxnLst/>
              <a:rect l="l" t="t" r="r" b="b"/>
              <a:pathLst>
                <a:path w="4824" h="7786" extrusionOk="0">
                  <a:moveTo>
                    <a:pt x="2862" y="0"/>
                  </a:moveTo>
                  <a:cubicBezTo>
                    <a:pt x="2795" y="0"/>
                    <a:pt x="2729" y="4"/>
                    <a:pt x="2663" y="11"/>
                  </a:cubicBezTo>
                  <a:cubicBezTo>
                    <a:pt x="2267" y="54"/>
                    <a:pt x="1894" y="206"/>
                    <a:pt x="1531" y="374"/>
                  </a:cubicBezTo>
                  <a:lnTo>
                    <a:pt x="1531" y="374"/>
                  </a:lnTo>
                  <a:cubicBezTo>
                    <a:pt x="1171" y="388"/>
                    <a:pt x="842" y="653"/>
                    <a:pt x="665" y="975"/>
                  </a:cubicBezTo>
                  <a:cubicBezTo>
                    <a:pt x="471" y="1333"/>
                    <a:pt x="425" y="1751"/>
                    <a:pt x="384" y="2156"/>
                  </a:cubicBezTo>
                  <a:cubicBezTo>
                    <a:pt x="281" y="3162"/>
                    <a:pt x="178" y="4168"/>
                    <a:pt x="75" y="5174"/>
                  </a:cubicBezTo>
                  <a:cubicBezTo>
                    <a:pt x="37" y="5547"/>
                    <a:pt x="0" y="5934"/>
                    <a:pt x="128" y="6287"/>
                  </a:cubicBezTo>
                  <a:cubicBezTo>
                    <a:pt x="215" y="6531"/>
                    <a:pt x="376" y="6741"/>
                    <a:pt x="534" y="6947"/>
                  </a:cubicBezTo>
                  <a:cubicBezTo>
                    <a:pt x="699" y="7161"/>
                    <a:pt x="868" y="7380"/>
                    <a:pt x="1096" y="7525"/>
                  </a:cubicBezTo>
                  <a:cubicBezTo>
                    <a:pt x="1382" y="7708"/>
                    <a:pt x="1733" y="7756"/>
                    <a:pt x="2072" y="7775"/>
                  </a:cubicBezTo>
                  <a:cubicBezTo>
                    <a:pt x="2196" y="7782"/>
                    <a:pt x="2320" y="7785"/>
                    <a:pt x="2444" y="7785"/>
                  </a:cubicBezTo>
                  <a:cubicBezTo>
                    <a:pt x="2800" y="7785"/>
                    <a:pt x="3156" y="7757"/>
                    <a:pt x="3507" y="7702"/>
                  </a:cubicBezTo>
                  <a:cubicBezTo>
                    <a:pt x="3756" y="7662"/>
                    <a:pt x="4018" y="7600"/>
                    <a:pt x="4196" y="7422"/>
                  </a:cubicBezTo>
                  <a:cubicBezTo>
                    <a:pt x="4364" y="7255"/>
                    <a:pt x="4428" y="7013"/>
                    <a:pt x="4475" y="6781"/>
                  </a:cubicBezTo>
                  <a:cubicBezTo>
                    <a:pt x="4823" y="5054"/>
                    <a:pt x="4571" y="3270"/>
                    <a:pt x="4317" y="1526"/>
                  </a:cubicBezTo>
                  <a:cubicBezTo>
                    <a:pt x="4263" y="1156"/>
                    <a:pt x="4202" y="767"/>
                    <a:pt x="3969" y="473"/>
                  </a:cubicBezTo>
                  <a:cubicBezTo>
                    <a:pt x="3712" y="146"/>
                    <a:pt x="3283" y="0"/>
                    <a:pt x="2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4151587" y="2425082"/>
              <a:ext cx="164667" cy="166758"/>
            </a:xfrm>
            <a:custGeom>
              <a:avLst/>
              <a:gdLst/>
              <a:ahLst/>
              <a:cxnLst/>
              <a:rect l="l" t="t" r="r" b="b"/>
              <a:pathLst>
                <a:path w="3701" h="3748" extrusionOk="0">
                  <a:moveTo>
                    <a:pt x="3224" y="1"/>
                  </a:moveTo>
                  <a:lnTo>
                    <a:pt x="666" y="245"/>
                  </a:lnTo>
                  <a:lnTo>
                    <a:pt x="285" y="1266"/>
                  </a:lnTo>
                  <a:cubicBezTo>
                    <a:pt x="173" y="1695"/>
                    <a:pt x="0" y="2625"/>
                    <a:pt x="154" y="3041"/>
                  </a:cubicBezTo>
                  <a:cubicBezTo>
                    <a:pt x="276" y="3374"/>
                    <a:pt x="488" y="3691"/>
                    <a:pt x="853" y="3742"/>
                  </a:cubicBezTo>
                  <a:cubicBezTo>
                    <a:pt x="879" y="3746"/>
                    <a:pt x="906" y="3748"/>
                    <a:pt x="934" y="3748"/>
                  </a:cubicBezTo>
                  <a:cubicBezTo>
                    <a:pt x="1792" y="3748"/>
                    <a:pt x="3701" y="2143"/>
                    <a:pt x="3701" y="2143"/>
                  </a:cubicBezTo>
                  <a:lnTo>
                    <a:pt x="3224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4148962" y="2183536"/>
              <a:ext cx="474646" cy="413424"/>
            </a:xfrm>
            <a:custGeom>
              <a:avLst/>
              <a:gdLst/>
              <a:ahLst/>
              <a:cxnLst/>
              <a:rect l="l" t="t" r="r" b="b"/>
              <a:pathLst>
                <a:path w="10668" h="9292" extrusionOk="0">
                  <a:moveTo>
                    <a:pt x="9461" y="1"/>
                  </a:moveTo>
                  <a:cubicBezTo>
                    <a:pt x="9461" y="1"/>
                    <a:pt x="2472" y="4551"/>
                    <a:pt x="2161" y="4778"/>
                  </a:cubicBezTo>
                  <a:cubicBezTo>
                    <a:pt x="1975" y="4914"/>
                    <a:pt x="1514" y="5125"/>
                    <a:pt x="899" y="6014"/>
                  </a:cubicBezTo>
                  <a:cubicBezTo>
                    <a:pt x="331" y="6834"/>
                    <a:pt x="0" y="8766"/>
                    <a:pt x="912" y="9171"/>
                  </a:cubicBezTo>
                  <a:cubicBezTo>
                    <a:pt x="1071" y="9242"/>
                    <a:pt x="1627" y="9292"/>
                    <a:pt x="1961" y="9292"/>
                  </a:cubicBezTo>
                  <a:cubicBezTo>
                    <a:pt x="2054" y="9292"/>
                    <a:pt x="2130" y="9288"/>
                    <a:pt x="2176" y="9280"/>
                  </a:cubicBezTo>
                  <a:cubicBezTo>
                    <a:pt x="3156" y="9101"/>
                    <a:pt x="5259" y="7970"/>
                    <a:pt x="6241" y="6780"/>
                  </a:cubicBezTo>
                  <a:cubicBezTo>
                    <a:pt x="7224" y="5591"/>
                    <a:pt x="10667" y="1946"/>
                    <a:pt x="10667" y="1946"/>
                  </a:cubicBezTo>
                  <a:lnTo>
                    <a:pt x="946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4565405" y="2167074"/>
              <a:ext cx="229181" cy="146603"/>
            </a:xfrm>
            <a:custGeom>
              <a:avLst/>
              <a:gdLst/>
              <a:ahLst/>
              <a:cxnLst/>
              <a:rect l="l" t="t" r="r" b="b"/>
              <a:pathLst>
                <a:path w="5151" h="3295" extrusionOk="0">
                  <a:moveTo>
                    <a:pt x="1329" y="0"/>
                  </a:moveTo>
                  <a:cubicBezTo>
                    <a:pt x="1321" y="0"/>
                    <a:pt x="1313" y="0"/>
                    <a:pt x="1307" y="1"/>
                  </a:cubicBezTo>
                  <a:cubicBezTo>
                    <a:pt x="980" y="20"/>
                    <a:pt x="0" y="436"/>
                    <a:pt x="0" y="436"/>
                  </a:cubicBezTo>
                  <a:lnTo>
                    <a:pt x="603" y="2272"/>
                  </a:lnTo>
                  <a:cubicBezTo>
                    <a:pt x="603" y="2272"/>
                    <a:pt x="2136" y="2557"/>
                    <a:pt x="2428" y="2560"/>
                  </a:cubicBezTo>
                  <a:cubicBezTo>
                    <a:pt x="2432" y="2560"/>
                    <a:pt x="2436" y="2560"/>
                    <a:pt x="2440" y="2560"/>
                  </a:cubicBezTo>
                  <a:cubicBezTo>
                    <a:pt x="2747" y="2560"/>
                    <a:pt x="3700" y="2432"/>
                    <a:pt x="3700" y="2432"/>
                  </a:cubicBezTo>
                  <a:lnTo>
                    <a:pt x="3709" y="2736"/>
                  </a:lnTo>
                  <a:lnTo>
                    <a:pt x="3152" y="2795"/>
                  </a:lnTo>
                  <a:cubicBezTo>
                    <a:pt x="2749" y="2814"/>
                    <a:pt x="2805" y="3197"/>
                    <a:pt x="2805" y="3197"/>
                  </a:cubicBezTo>
                  <a:lnTo>
                    <a:pt x="3790" y="3292"/>
                  </a:lnTo>
                  <a:cubicBezTo>
                    <a:pt x="3808" y="3294"/>
                    <a:pt x="3825" y="3295"/>
                    <a:pt x="3842" y="3295"/>
                  </a:cubicBezTo>
                  <a:cubicBezTo>
                    <a:pt x="4058" y="3295"/>
                    <a:pt x="4256" y="3164"/>
                    <a:pt x="4340" y="2961"/>
                  </a:cubicBezTo>
                  <a:lnTo>
                    <a:pt x="4416" y="2777"/>
                  </a:lnTo>
                  <a:cubicBezTo>
                    <a:pt x="4476" y="2805"/>
                    <a:pt x="4527" y="2816"/>
                    <a:pt x="4571" y="2816"/>
                  </a:cubicBezTo>
                  <a:cubicBezTo>
                    <a:pt x="4779" y="2816"/>
                    <a:pt x="4837" y="2568"/>
                    <a:pt x="4837" y="2568"/>
                  </a:cubicBezTo>
                  <a:cubicBezTo>
                    <a:pt x="5010" y="2334"/>
                    <a:pt x="5151" y="1955"/>
                    <a:pt x="5068" y="1771"/>
                  </a:cubicBezTo>
                  <a:cubicBezTo>
                    <a:pt x="5008" y="1637"/>
                    <a:pt x="4673" y="907"/>
                    <a:pt x="4500" y="531"/>
                  </a:cubicBezTo>
                  <a:cubicBezTo>
                    <a:pt x="4438" y="394"/>
                    <a:pt x="4303" y="306"/>
                    <a:pt x="4152" y="304"/>
                  </a:cubicBezTo>
                  <a:cubicBezTo>
                    <a:pt x="3500" y="294"/>
                    <a:pt x="1663" y="0"/>
                    <a:pt x="132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4741770" y="2219218"/>
              <a:ext cx="22691" cy="71811"/>
            </a:xfrm>
            <a:custGeom>
              <a:avLst/>
              <a:gdLst/>
              <a:ahLst/>
              <a:cxnLst/>
              <a:rect l="l" t="t" r="r" b="b"/>
              <a:pathLst>
                <a:path w="510" h="1614" extrusionOk="0">
                  <a:moveTo>
                    <a:pt x="26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1" y="13"/>
                    <a:pt x="169" y="351"/>
                    <a:pt x="293" y="796"/>
                  </a:cubicBezTo>
                  <a:cubicBezTo>
                    <a:pt x="419" y="1238"/>
                    <a:pt x="453" y="1614"/>
                    <a:pt x="480" y="1614"/>
                  </a:cubicBezTo>
                  <a:cubicBezTo>
                    <a:pt x="480" y="1614"/>
                    <a:pt x="480" y="1614"/>
                    <a:pt x="480" y="1614"/>
                  </a:cubicBezTo>
                  <a:cubicBezTo>
                    <a:pt x="503" y="1614"/>
                    <a:pt x="509" y="1227"/>
                    <a:pt x="380" y="771"/>
                  </a:cubicBezTo>
                  <a:cubicBezTo>
                    <a:pt x="255" y="324"/>
                    <a:pt x="52" y="1"/>
                    <a:pt x="26" y="1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4760946" y="2203735"/>
              <a:ext cx="22647" cy="71811"/>
            </a:xfrm>
            <a:custGeom>
              <a:avLst/>
              <a:gdLst/>
              <a:ahLst/>
              <a:cxnLst/>
              <a:rect l="l" t="t" r="r" b="b"/>
              <a:pathLst>
                <a:path w="509" h="1614" extrusionOk="0">
                  <a:moveTo>
                    <a:pt x="25" y="0"/>
                  </a:moveTo>
                  <a:cubicBezTo>
                    <a:pt x="25" y="0"/>
                    <a:pt x="24" y="1"/>
                    <a:pt x="24" y="1"/>
                  </a:cubicBezTo>
                  <a:cubicBezTo>
                    <a:pt x="0" y="13"/>
                    <a:pt x="168" y="351"/>
                    <a:pt x="292" y="796"/>
                  </a:cubicBezTo>
                  <a:cubicBezTo>
                    <a:pt x="418" y="1239"/>
                    <a:pt x="453" y="1613"/>
                    <a:pt x="480" y="1613"/>
                  </a:cubicBezTo>
                  <a:cubicBezTo>
                    <a:pt x="480" y="1613"/>
                    <a:pt x="480" y="1613"/>
                    <a:pt x="480" y="1613"/>
                  </a:cubicBezTo>
                  <a:cubicBezTo>
                    <a:pt x="502" y="1613"/>
                    <a:pt x="509" y="1227"/>
                    <a:pt x="379" y="771"/>
                  </a:cubicBezTo>
                  <a:cubicBezTo>
                    <a:pt x="254" y="323"/>
                    <a:pt x="51" y="0"/>
                    <a:pt x="25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4169695" y="2377208"/>
              <a:ext cx="104646" cy="117549"/>
            </a:xfrm>
            <a:custGeom>
              <a:avLst/>
              <a:gdLst/>
              <a:ahLst/>
              <a:cxnLst/>
              <a:rect l="l" t="t" r="r" b="b"/>
              <a:pathLst>
                <a:path w="2352" h="2642" extrusionOk="0">
                  <a:moveTo>
                    <a:pt x="2328" y="0"/>
                  </a:moveTo>
                  <a:cubicBezTo>
                    <a:pt x="2316" y="0"/>
                    <a:pt x="2272" y="21"/>
                    <a:pt x="2200" y="57"/>
                  </a:cubicBezTo>
                  <a:cubicBezTo>
                    <a:pt x="2118" y="97"/>
                    <a:pt x="2004" y="164"/>
                    <a:pt x="1865" y="252"/>
                  </a:cubicBezTo>
                  <a:cubicBezTo>
                    <a:pt x="1592" y="430"/>
                    <a:pt x="1227" y="705"/>
                    <a:pt x="895" y="1081"/>
                  </a:cubicBezTo>
                  <a:cubicBezTo>
                    <a:pt x="561" y="1456"/>
                    <a:pt x="329" y="1851"/>
                    <a:pt x="191" y="2147"/>
                  </a:cubicBezTo>
                  <a:cubicBezTo>
                    <a:pt x="121" y="2294"/>
                    <a:pt x="72" y="2417"/>
                    <a:pt x="43" y="2504"/>
                  </a:cubicBezTo>
                  <a:cubicBezTo>
                    <a:pt x="13" y="2591"/>
                    <a:pt x="0" y="2639"/>
                    <a:pt x="6" y="2642"/>
                  </a:cubicBezTo>
                  <a:cubicBezTo>
                    <a:pt x="7" y="2642"/>
                    <a:pt x="7" y="2642"/>
                    <a:pt x="8" y="2642"/>
                  </a:cubicBezTo>
                  <a:cubicBezTo>
                    <a:pt x="44" y="2642"/>
                    <a:pt x="308" y="1870"/>
                    <a:pt x="963" y="1142"/>
                  </a:cubicBezTo>
                  <a:cubicBezTo>
                    <a:pt x="1620" y="403"/>
                    <a:pt x="2352" y="30"/>
                    <a:pt x="2331" y="1"/>
                  </a:cubicBezTo>
                  <a:cubicBezTo>
                    <a:pt x="2330" y="1"/>
                    <a:pt x="2329" y="0"/>
                    <a:pt x="2328" y="0"/>
                  </a:cubicBezTo>
                  <a:close/>
                </a:path>
              </a:pathLst>
            </a:custGeom>
            <a:solidFill>
              <a:srgbClr val="AE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4354469" y="2267091"/>
              <a:ext cx="377430" cy="275676"/>
            </a:xfrm>
            <a:custGeom>
              <a:avLst/>
              <a:gdLst/>
              <a:ahLst/>
              <a:cxnLst/>
              <a:rect l="l" t="t" r="r" b="b"/>
              <a:pathLst>
                <a:path w="8483" h="6196" extrusionOk="0">
                  <a:moveTo>
                    <a:pt x="6104" y="1"/>
                  </a:moveTo>
                  <a:cubicBezTo>
                    <a:pt x="6086" y="1"/>
                    <a:pt x="6067" y="1"/>
                    <a:pt x="6049" y="3"/>
                  </a:cubicBezTo>
                  <a:cubicBezTo>
                    <a:pt x="5886" y="15"/>
                    <a:pt x="5745" y="127"/>
                    <a:pt x="5642" y="246"/>
                  </a:cubicBezTo>
                  <a:cubicBezTo>
                    <a:pt x="5537" y="368"/>
                    <a:pt x="5440" y="492"/>
                    <a:pt x="5324" y="612"/>
                  </a:cubicBezTo>
                  <a:cubicBezTo>
                    <a:pt x="4874" y="1102"/>
                    <a:pt x="4380" y="1639"/>
                    <a:pt x="3862" y="2203"/>
                  </a:cubicBezTo>
                  <a:cubicBezTo>
                    <a:pt x="2821" y="3329"/>
                    <a:pt x="1848" y="4319"/>
                    <a:pt x="1143" y="5035"/>
                  </a:cubicBezTo>
                  <a:cubicBezTo>
                    <a:pt x="795" y="5386"/>
                    <a:pt x="510" y="5672"/>
                    <a:pt x="305" y="5880"/>
                  </a:cubicBezTo>
                  <a:cubicBezTo>
                    <a:pt x="211" y="5975"/>
                    <a:pt x="136" y="6052"/>
                    <a:pt x="79" y="6111"/>
                  </a:cubicBezTo>
                  <a:cubicBezTo>
                    <a:pt x="27" y="6164"/>
                    <a:pt x="1" y="6194"/>
                    <a:pt x="3" y="6196"/>
                  </a:cubicBezTo>
                  <a:cubicBezTo>
                    <a:pt x="4" y="6196"/>
                    <a:pt x="4" y="6196"/>
                    <a:pt x="4" y="6196"/>
                  </a:cubicBezTo>
                  <a:cubicBezTo>
                    <a:pt x="8" y="6196"/>
                    <a:pt x="38" y="6171"/>
                    <a:pt x="91" y="6124"/>
                  </a:cubicBezTo>
                  <a:cubicBezTo>
                    <a:pt x="152" y="6067"/>
                    <a:pt x="231" y="5995"/>
                    <a:pt x="329" y="5905"/>
                  </a:cubicBezTo>
                  <a:cubicBezTo>
                    <a:pt x="534" y="5713"/>
                    <a:pt x="829" y="5432"/>
                    <a:pt x="1187" y="5080"/>
                  </a:cubicBezTo>
                  <a:cubicBezTo>
                    <a:pt x="1905" y="4376"/>
                    <a:pt x="2887" y="3392"/>
                    <a:pt x="3928" y="2265"/>
                  </a:cubicBezTo>
                  <a:cubicBezTo>
                    <a:pt x="4445" y="1699"/>
                    <a:pt x="4938" y="1160"/>
                    <a:pt x="5386" y="668"/>
                  </a:cubicBezTo>
                  <a:cubicBezTo>
                    <a:pt x="5501" y="548"/>
                    <a:pt x="5603" y="416"/>
                    <a:pt x="5702" y="299"/>
                  </a:cubicBezTo>
                  <a:cubicBezTo>
                    <a:pt x="5802" y="182"/>
                    <a:pt x="5919" y="90"/>
                    <a:pt x="6057" y="78"/>
                  </a:cubicBezTo>
                  <a:cubicBezTo>
                    <a:pt x="6073" y="76"/>
                    <a:pt x="6090" y="75"/>
                    <a:pt x="6107" y="75"/>
                  </a:cubicBezTo>
                  <a:cubicBezTo>
                    <a:pt x="6226" y="75"/>
                    <a:pt x="6351" y="112"/>
                    <a:pt x="6470" y="128"/>
                  </a:cubicBezTo>
                  <a:cubicBezTo>
                    <a:pt x="6604" y="152"/>
                    <a:pt x="6734" y="174"/>
                    <a:pt x="6859" y="192"/>
                  </a:cubicBezTo>
                  <a:cubicBezTo>
                    <a:pt x="7083" y="226"/>
                    <a:pt x="7289" y="239"/>
                    <a:pt x="7473" y="239"/>
                  </a:cubicBezTo>
                  <a:cubicBezTo>
                    <a:pt x="7703" y="239"/>
                    <a:pt x="7899" y="220"/>
                    <a:pt x="8053" y="201"/>
                  </a:cubicBezTo>
                  <a:cubicBezTo>
                    <a:pt x="8193" y="182"/>
                    <a:pt x="8300" y="162"/>
                    <a:pt x="8372" y="147"/>
                  </a:cubicBezTo>
                  <a:cubicBezTo>
                    <a:pt x="8445" y="131"/>
                    <a:pt x="8482" y="120"/>
                    <a:pt x="8482" y="117"/>
                  </a:cubicBezTo>
                  <a:cubicBezTo>
                    <a:pt x="8482" y="116"/>
                    <a:pt x="8480" y="116"/>
                    <a:pt x="8477" y="116"/>
                  </a:cubicBezTo>
                  <a:cubicBezTo>
                    <a:pt x="8464" y="116"/>
                    <a:pt x="8428" y="121"/>
                    <a:pt x="8370" y="128"/>
                  </a:cubicBezTo>
                  <a:cubicBezTo>
                    <a:pt x="8296" y="139"/>
                    <a:pt x="8188" y="153"/>
                    <a:pt x="8049" y="166"/>
                  </a:cubicBezTo>
                  <a:cubicBezTo>
                    <a:pt x="7918" y="177"/>
                    <a:pt x="7759" y="188"/>
                    <a:pt x="7577" y="188"/>
                  </a:cubicBezTo>
                  <a:cubicBezTo>
                    <a:pt x="7370" y="188"/>
                    <a:pt x="7132" y="173"/>
                    <a:pt x="6869" y="128"/>
                  </a:cubicBezTo>
                  <a:cubicBezTo>
                    <a:pt x="6746" y="109"/>
                    <a:pt x="6617" y="85"/>
                    <a:pt x="6482" y="59"/>
                  </a:cubicBezTo>
                  <a:cubicBezTo>
                    <a:pt x="6415" y="47"/>
                    <a:pt x="6346" y="34"/>
                    <a:pt x="6275" y="21"/>
                  </a:cubicBezTo>
                  <a:cubicBezTo>
                    <a:pt x="6224" y="10"/>
                    <a:pt x="6164" y="1"/>
                    <a:pt x="6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4698835" y="2290271"/>
              <a:ext cx="58908" cy="20200"/>
            </a:xfrm>
            <a:custGeom>
              <a:avLst/>
              <a:gdLst/>
              <a:ahLst/>
              <a:cxnLst/>
              <a:rect l="l" t="t" r="r" b="b"/>
              <a:pathLst>
                <a:path w="1324" h="454" extrusionOk="0">
                  <a:moveTo>
                    <a:pt x="1313" y="1"/>
                  </a:moveTo>
                  <a:cubicBezTo>
                    <a:pt x="1298" y="1"/>
                    <a:pt x="1263" y="75"/>
                    <a:pt x="1172" y="157"/>
                  </a:cubicBezTo>
                  <a:cubicBezTo>
                    <a:pt x="1080" y="242"/>
                    <a:pt x="919" y="328"/>
                    <a:pt x="726" y="354"/>
                  </a:cubicBezTo>
                  <a:cubicBezTo>
                    <a:pt x="665" y="362"/>
                    <a:pt x="606" y="365"/>
                    <a:pt x="549" y="365"/>
                  </a:cubicBezTo>
                  <a:cubicBezTo>
                    <a:pt x="424" y="365"/>
                    <a:pt x="310" y="350"/>
                    <a:pt x="219" y="340"/>
                  </a:cubicBezTo>
                  <a:cubicBezTo>
                    <a:pt x="133" y="329"/>
                    <a:pt x="67" y="322"/>
                    <a:pt x="32" y="322"/>
                  </a:cubicBezTo>
                  <a:cubicBezTo>
                    <a:pt x="14" y="322"/>
                    <a:pt x="4" y="324"/>
                    <a:pt x="3" y="328"/>
                  </a:cubicBezTo>
                  <a:cubicBezTo>
                    <a:pt x="0" y="340"/>
                    <a:pt x="78" y="370"/>
                    <a:pt x="208" y="403"/>
                  </a:cubicBezTo>
                  <a:cubicBezTo>
                    <a:pt x="306" y="427"/>
                    <a:pt x="438" y="453"/>
                    <a:pt x="588" y="453"/>
                  </a:cubicBezTo>
                  <a:cubicBezTo>
                    <a:pt x="636" y="453"/>
                    <a:pt x="686" y="450"/>
                    <a:pt x="738" y="444"/>
                  </a:cubicBezTo>
                  <a:cubicBezTo>
                    <a:pt x="951" y="415"/>
                    <a:pt x="1127" y="309"/>
                    <a:pt x="1217" y="202"/>
                  </a:cubicBezTo>
                  <a:cubicBezTo>
                    <a:pt x="1311" y="94"/>
                    <a:pt x="1324" y="3"/>
                    <a:pt x="1314" y="1"/>
                  </a:cubicBezTo>
                  <a:cubicBezTo>
                    <a:pt x="1314" y="1"/>
                    <a:pt x="1313" y="1"/>
                    <a:pt x="1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4771846" y="2275500"/>
              <a:ext cx="6095" cy="10767"/>
            </a:xfrm>
            <a:custGeom>
              <a:avLst/>
              <a:gdLst/>
              <a:ahLst/>
              <a:cxnLst/>
              <a:rect l="l" t="t" r="r" b="b"/>
              <a:pathLst>
                <a:path w="137" h="242" extrusionOk="0">
                  <a:moveTo>
                    <a:pt x="107" y="0"/>
                  </a:moveTo>
                  <a:cubicBezTo>
                    <a:pt x="84" y="0"/>
                    <a:pt x="49" y="44"/>
                    <a:pt x="26" y="105"/>
                  </a:cubicBezTo>
                  <a:cubicBezTo>
                    <a:pt x="2" y="172"/>
                    <a:pt x="1" y="232"/>
                    <a:pt x="24" y="241"/>
                  </a:cubicBezTo>
                  <a:cubicBezTo>
                    <a:pt x="25" y="241"/>
                    <a:pt x="27" y="242"/>
                    <a:pt x="30" y="242"/>
                  </a:cubicBezTo>
                  <a:cubicBezTo>
                    <a:pt x="53" y="242"/>
                    <a:pt x="88" y="198"/>
                    <a:pt x="111" y="137"/>
                  </a:cubicBezTo>
                  <a:cubicBezTo>
                    <a:pt x="135" y="70"/>
                    <a:pt x="136" y="9"/>
                    <a:pt x="113" y="1"/>
                  </a:cubicBezTo>
                  <a:cubicBezTo>
                    <a:pt x="111" y="1"/>
                    <a:pt x="109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4527053" y="2852825"/>
              <a:ext cx="279813" cy="59175"/>
            </a:xfrm>
            <a:custGeom>
              <a:avLst/>
              <a:gdLst/>
              <a:ahLst/>
              <a:cxnLst/>
              <a:rect l="l" t="t" r="r" b="b"/>
              <a:pathLst>
                <a:path w="6289" h="1330" extrusionOk="0">
                  <a:moveTo>
                    <a:pt x="6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0" y="7"/>
                    <a:pt x="82" y="46"/>
                    <a:pt x="233" y="110"/>
                  </a:cubicBezTo>
                  <a:cubicBezTo>
                    <a:pt x="382" y="177"/>
                    <a:pt x="603" y="264"/>
                    <a:pt x="878" y="364"/>
                  </a:cubicBezTo>
                  <a:cubicBezTo>
                    <a:pt x="1427" y="565"/>
                    <a:pt x="2202" y="804"/>
                    <a:pt x="3077" y="989"/>
                  </a:cubicBezTo>
                  <a:cubicBezTo>
                    <a:pt x="3952" y="1172"/>
                    <a:pt x="4758" y="1264"/>
                    <a:pt x="5342" y="1301"/>
                  </a:cubicBezTo>
                  <a:cubicBezTo>
                    <a:pt x="5634" y="1320"/>
                    <a:pt x="5870" y="1329"/>
                    <a:pt x="6035" y="1329"/>
                  </a:cubicBezTo>
                  <a:cubicBezTo>
                    <a:pt x="6055" y="1329"/>
                    <a:pt x="6074" y="1329"/>
                    <a:pt x="6092" y="1329"/>
                  </a:cubicBezTo>
                  <a:cubicBezTo>
                    <a:pt x="6219" y="1329"/>
                    <a:pt x="6289" y="1327"/>
                    <a:pt x="6289" y="1321"/>
                  </a:cubicBezTo>
                  <a:cubicBezTo>
                    <a:pt x="6289" y="1315"/>
                    <a:pt x="6199" y="1305"/>
                    <a:pt x="6035" y="1293"/>
                  </a:cubicBezTo>
                  <a:cubicBezTo>
                    <a:pt x="5873" y="1283"/>
                    <a:pt x="5637" y="1264"/>
                    <a:pt x="5347" y="1237"/>
                  </a:cubicBezTo>
                  <a:cubicBezTo>
                    <a:pt x="4766" y="1184"/>
                    <a:pt x="3966" y="1082"/>
                    <a:pt x="3096" y="899"/>
                  </a:cubicBezTo>
                  <a:cubicBezTo>
                    <a:pt x="2225" y="716"/>
                    <a:pt x="1451" y="488"/>
                    <a:pt x="899" y="303"/>
                  </a:cubicBezTo>
                  <a:cubicBezTo>
                    <a:pt x="622" y="211"/>
                    <a:pt x="398" y="134"/>
                    <a:pt x="246" y="78"/>
                  </a:cubicBezTo>
                  <a:cubicBezTo>
                    <a:pt x="106" y="28"/>
                    <a:pt x="22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4575549" y="1979141"/>
              <a:ext cx="143444" cy="53391"/>
            </a:xfrm>
            <a:custGeom>
              <a:avLst/>
              <a:gdLst/>
              <a:ahLst/>
              <a:cxnLst/>
              <a:rect l="l" t="t" r="r" b="b"/>
              <a:pathLst>
                <a:path w="3224" h="1200" extrusionOk="0">
                  <a:moveTo>
                    <a:pt x="3217" y="0"/>
                  </a:moveTo>
                  <a:cubicBezTo>
                    <a:pt x="3198" y="0"/>
                    <a:pt x="3171" y="219"/>
                    <a:pt x="2964" y="480"/>
                  </a:cubicBezTo>
                  <a:cubicBezTo>
                    <a:pt x="2761" y="742"/>
                    <a:pt x="2352" y="1019"/>
                    <a:pt x="1844" y="1089"/>
                  </a:cubicBezTo>
                  <a:cubicBezTo>
                    <a:pt x="1732" y="1104"/>
                    <a:pt x="1621" y="1110"/>
                    <a:pt x="1514" y="1110"/>
                  </a:cubicBezTo>
                  <a:cubicBezTo>
                    <a:pt x="1134" y="1110"/>
                    <a:pt x="793" y="1031"/>
                    <a:pt x="539" y="965"/>
                  </a:cubicBezTo>
                  <a:cubicBezTo>
                    <a:pt x="239" y="886"/>
                    <a:pt x="45" y="823"/>
                    <a:pt x="9" y="823"/>
                  </a:cubicBezTo>
                  <a:cubicBezTo>
                    <a:pt x="5" y="823"/>
                    <a:pt x="3" y="823"/>
                    <a:pt x="3" y="825"/>
                  </a:cubicBezTo>
                  <a:cubicBezTo>
                    <a:pt x="1" y="830"/>
                    <a:pt x="49" y="853"/>
                    <a:pt x="138" y="890"/>
                  </a:cubicBezTo>
                  <a:cubicBezTo>
                    <a:pt x="226" y="926"/>
                    <a:pt x="357" y="975"/>
                    <a:pt x="521" y="1026"/>
                  </a:cubicBezTo>
                  <a:cubicBezTo>
                    <a:pt x="779" y="1106"/>
                    <a:pt x="1134" y="1200"/>
                    <a:pt x="1536" y="1200"/>
                  </a:cubicBezTo>
                  <a:cubicBezTo>
                    <a:pt x="1640" y="1200"/>
                    <a:pt x="1747" y="1193"/>
                    <a:pt x="1856" y="1179"/>
                  </a:cubicBezTo>
                  <a:cubicBezTo>
                    <a:pt x="2391" y="1106"/>
                    <a:pt x="2815" y="804"/>
                    <a:pt x="3015" y="519"/>
                  </a:cubicBezTo>
                  <a:cubicBezTo>
                    <a:pt x="3117" y="376"/>
                    <a:pt x="3173" y="243"/>
                    <a:pt x="3197" y="149"/>
                  </a:cubicBezTo>
                  <a:cubicBezTo>
                    <a:pt x="3221" y="54"/>
                    <a:pt x="3224" y="1"/>
                    <a:pt x="3218" y="0"/>
                  </a:cubicBezTo>
                  <a:cubicBezTo>
                    <a:pt x="3218" y="0"/>
                    <a:pt x="3218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4839385" y="2262420"/>
              <a:ext cx="62556" cy="26918"/>
            </a:xfrm>
            <a:custGeom>
              <a:avLst/>
              <a:gdLst/>
              <a:ahLst/>
              <a:cxnLst/>
              <a:rect l="l" t="t" r="r" b="b"/>
              <a:pathLst>
                <a:path w="1406" h="605" extrusionOk="0">
                  <a:moveTo>
                    <a:pt x="1386" y="1"/>
                  </a:moveTo>
                  <a:cubicBezTo>
                    <a:pt x="1331" y="1"/>
                    <a:pt x="1035" y="110"/>
                    <a:pt x="685" y="261"/>
                  </a:cubicBezTo>
                  <a:cubicBezTo>
                    <a:pt x="302" y="426"/>
                    <a:pt x="0" y="579"/>
                    <a:pt x="10" y="602"/>
                  </a:cubicBezTo>
                  <a:cubicBezTo>
                    <a:pt x="11" y="604"/>
                    <a:pt x="14" y="605"/>
                    <a:pt x="19" y="605"/>
                  </a:cubicBezTo>
                  <a:cubicBezTo>
                    <a:pt x="74" y="605"/>
                    <a:pt x="371" y="495"/>
                    <a:pt x="721" y="344"/>
                  </a:cubicBezTo>
                  <a:cubicBezTo>
                    <a:pt x="1103" y="179"/>
                    <a:pt x="1405" y="27"/>
                    <a:pt x="1395" y="4"/>
                  </a:cubicBezTo>
                  <a:cubicBezTo>
                    <a:pt x="1394" y="2"/>
                    <a:pt x="1391" y="1"/>
                    <a:pt x="1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4924186" y="2173303"/>
              <a:ext cx="144022" cy="50543"/>
            </a:xfrm>
            <a:custGeom>
              <a:avLst/>
              <a:gdLst/>
              <a:ahLst/>
              <a:cxnLst/>
              <a:rect l="l" t="t" r="r" b="b"/>
              <a:pathLst>
                <a:path w="3237" h="1136" extrusionOk="0">
                  <a:moveTo>
                    <a:pt x="3228" y="1"/>
                  </a:moveTo>
                  <a:cubicBezTo>
                    <a:pt x="3198" y="1"/>
                    <a:pt x="3023" y="63"/>
                    <a:pt x="2755" y="160"/>
                  </a:cubicBezTo>
                  <a:cubicBezTo>
                    <a:pt x="2437" y="275"/>
                    <a:pt x="2048" y="415"/>
                    <a:pt x="1618" y="570"/>
                  </a:cubicBezTo>
                  <a:cubicBezTo>
                    <a:pt x="1186" y="717"/>
                    <a:pt x="795" y="851"/>
                    <a:pt x="474" y="960"/>
                  </a:cubicBezTo>
                  <a:cubicBezTo>
                    <a:pt x="181" y="1058"/>
                    <a:pt x="0" y="1121"/>
                    <a:pt x="4" y="1134"/>
                  </a:cubicBezTo>
                  <a:cubicBezTo>
                    <a:pt x="4" y="1135"/>
                    <a:pt x="7" y="1136"/>
                    <a:pt x="12" y="1136"/>
                  </a:cubicBezTo>
                  <a:cubicBezTo>
                    <a:pt x="51" y="1136"/>
                    <a:pt x="228" y="1094"/>
                    <a:pt x="493" y="1021"/>
                  </a:cubicBezTo>
                  <a:cubicBezTo>
                    <a:pt x="792" y="938"/>
                    <a:pt x="1202" y="812"/>
                    <a:pt x="1649" y="655"/>
                  </a:cubicBezTo>
                  <a:cubicBezTo>
                    <a:pt x="2095" y="499"/>
                    <a:pt x="2494" y="342"/>
                    <a:pt x="2779" y="219"/>
                  </a:cubicBezTo>
                  <a:cubicBezTo>
                    <a:pt x="3064" y="98"/>
                    <a:pt x="3236" y="13"/>
                    <a:pt x="3232" y="2"/>
                  </a:cubicBezTo>
                  <a:cubicBezTo>
                    <a:pt x="3231" y="1"/>
                    <a:pt x="3230" y="1"/>
                    <a:pt x="3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4645935" y="2539959"/>
              <a:ext cx="191763" cy="187892"/>
            </a:xfrm>
            <a:custGeom>
              <a:avLst/>
              <a:gdLst/>
              <a:ahLst/>
              <a:cxnLst/>
              <a:rect l="l" t="t" r="r" b="b"/>
              <a:pathLst>
                <a:path w="4310" h="4223" extrusionOk="0">
                  <a:moveTo>
                    <a:pt x="3530" y="1"/>
                  </a:moveTo>
                  <a:lnTo>
                    <a:pt x="1057" y="199"/>
                  </a:lnTo>
                  <a:cubicBezTo>
                    <a:pt x="1062" y="202"/>
                    <a:pt x="0" y="1788"/>
                    <a:pt x="730" y="3355"/>
                  </a:cubicBezTo>
                  <a:cubicBezTo>
                    <a:pt x="908" y="3738"/>
                    <a:pt x="1223" y="4039"/>
                    <a:pt x="1608" y="4213"/>
                  </a:cubicBezTo>
                  <a:lnTo>
                    <a:pt x="1630" y="4222"/>
                  </a:lnTo>
                  <a:lnTo>
                    <a:pt x="3172" y="4222"/>
                  </a:lnTo>
                  <a:cubicBezTo>
                    <a:pt x="3636" y="3978"/>
                    <a:pt x="3972" y="3543"/>
                    <a:pt x="4082" y="3031"/>
                  </a:cubicBezTo>
                  <a:cubicBezTo>
                    <a:pt x="4246" y="2267"/>
                    <a:pt x="4310" y="1127"/>
                    <a:pt x="3596" y="225"/>
                  </a:cubicBezTo>
                  <a:lnTo>
                    <a:pt x="353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4663242" y="2538313"/>
              <a:ext cx="171430" cy="191540"/>
            </a:xfrm>
            <a:custGeom>
              <a:avLst/>
              <a:gdLst/>
              <a:ahLst/>
              <a:cxnLst/>
              <a:rect l="l" t="t" r="r" b="b"/>
              <a:pathLst>
                <a:path w="3853" h="4305" extrusionOk="0">
                  <a:moveTo>
                    <a:pt x="2788" y="4213"/>
                  </a:moveTo>
                  <a:cubicBezTo>
                    <a:pt x="2788" y="4213"/>
                    <a:pt x="2787" y="4214"/>
                    <a:pt x="2783" y="4215"/>
                  </a:cubicBezTo>
                  <a:lnTo>
                    <a:pt x="2782" y="4215"/>
                  </a:lnTo>
                  <a:cubicBezTo>
                    <a:pt x="2785" y="4214"/>
                    <a:pt x="2788" y="4213"/>
                    <a:pt x="2788" y="4213"/>
                  </a:cubicBezTo>
                  <a:close/>
                  <a:moveTo>
                    <a:pt x="2762" y="4220"/>
                  </a:moveTo>
                  <a:lnTo>
                    <a:pt x="2762" y="4220"/>
                  </a:lnTo>
                  <a:cubicBezTo>
                    <a:pt x="2762" y="4220"/>
                    <a:pt x="2762" y="4220"/>
                    <a:pt x="2762" y="4220"/>
                  </a:cubicBezTo>
                  <a:cubicBezTo>
                    <a:pt x="2762" y="4220"/>
                    <a:pt x="2762" y="4220"/>
                    <a:pt x="2762" y="4220"/>
                  </a:cubicBezTo>
                  <a:close/>
                  <a:moveTo>
                    <a:pt x="3166" y="0"/>
                  </a:moveTo>
                  <a:lnTo>
                    <a:pt x="3139" y="2"/>
                  </a:lnTo>
                  <a:cubicBezTo>
                    <a:pt x="2369" y="67"/>
                    <a:pt x="1743" y="132"/>
                    <a:pt x="1319" y="173"/>
                  </a:cubicBezTo>
                  <a:cubicBezTo>
                    <a:pt x="1115" y="192"/>
                    <a:pt x="951" y="208"/>
                    <a:pt x="831" y="219"/>
                  </a:cubicBezTo>
                  <a:cubicBezTo>
                    <a:pt x="721" y="230"/>
                    <a:pt x="665" y="235"/>
                    <a:pt x="668" y="236"/>
                  </a:cubicBezTo>
                  <a:cubicBezTo>
                    <a:pt x="787" y="228"/>
                    <a:pt x="977" y="216"/>
                    <a:pt x="1353" y="192"/>
                  </a:cubicBezTo>
                  <a:cubicBezTo>
                    <a:pt x="1781" y="165"/>
                    <a:pt x="2382" y="130"/>
                    <a:pt x="3115" y="75"/>
                  </a:cubicBezTo>
                  <a:lnTo>
                    <a:pt x="3115" y="75"/>
                  </a:lnTo>
                  <a:cubicBezTo>
                    <a:pt x="3133" y="137"/>
                    <a:pt x="3153" y="204"/>
                    <a:pt x="3172" y="272"/>
                  </a:cubicBezTo>
                  <a:lnTo>
                    <a:pt x="3174" y="279"/>
                  </a:lnTo>
                  <a:lnTo>
                    <a:pt x="3179" y="285"/>
                  </a:lnTo>
                  <a:cubicBezTo>
                    <a:pt x="3517" y="707"/>
                    <a:pt x="3733" y="1304"/>
                    <a:pt x="3753" y="1961"/>
                  </a:cubicBezTo>
                  <a:cubicBezTo>
                    <a:pt x="3765" y="2290"/>
                    <a:pt x="3735" y="2632"/>
                    <a:pt x="3666" y="2977"/>
                  </a:cubicBezTo>
                  <a:cubicBezTo>
                    <a:pt x="3608" y="3320"/>
                    <a:pt x="3442" y="3649"/>
                    <a:pt x="3186" y="3906"/>
                  </a:cubicBezTo>
                  <a:cubicBezTo>
                    <a:pt x="3124" y="3970"/>
                    <a:pt x="3055" y="4027"/>
                    <a:pt x="2984" y="4080"/>
                  </a:cubicBezTo>
                  <a:cubicBezTo>
                    <a:pt x="2949" y="4106"/>
                    <a:pt x="2912" y="4131"/>
                    <a:pt x="2875" y="4154"/>
                  </a:cubicBezTo>
                  <a:cubicBezTo>
                    <a:pt x="2857" y="4166"/>
                    <a:pt x="2838" y="4177"/>
                    <a:pt x="2819" y="4188"/>
                  </a:cubicBezTo>
                  <a:lnTo>
                    <a:pt x="2790" y="4204"/>
                  </a:lnTo>
                  <a:lnTo>
                    <a:pt x="2775" y="4212"/>
                  </a:lnTo>
                  <a:lnTo>
                    <a:pt x="2771" y="4215"/>
                  </a:lnTo>
                  <a:lnTo>
                    <a:pt x="2251" y="4215"/>
                  </a:lnTo>
                  <a:cubicBezTo>
                    <a:pt x="1906" y="4216"/>
                    <a:pt x="1570" y="4217"/>
                    <a:pt x="1249" y="4217"/>
                  </a:cubicBezTo>
                  <a:lnTo>
                    <a:pt x="1249" y="4217"/>
                  </a:lnTo>
                  <a:cubicBezTo>
                    <a:pt x="954" y="4085"/>
                    <a:pt x="707" y="3882"/>
                    <a:pt x="533" y="3641"/>
                  </a:cubicBezTo>
                  <a:cubicBezTo>
                    <a:pt x="446" y="3519"/>
                    <a:pt x="376" y="3389"/>
                    <a:pt x="327" y="3253"/>
                  </a:cubicBezTo>
                  <a:cubicBezTo>
                    <a:pt x="302" y="3185"/>
                    <a:pt x="269" y="3121"/>
                    <a:pt x="251" y="3053"/>
                  </a:cubicBezTo>
                  <a:cubicBezTo>
                    <a:pt x="233" y="2985"/>
                    <a:pt x="214" y="2918"/>
                    <a:pt x="196" y="2853"/>
                  </a:cubicBezTo>
                  <a:cubicBezTo>
                    <a:pt x="70" y="2318"/>
                    <a:pt x="119" y="1822"/>
                    <a:pt x="207" y="1431"/>
                  </a:cubicBezTo>
                  <a:cubicBezTo>
                    <a:pt x="299" y="1038"/>
                    <a:pt x="425" y="741"/>
                    <a:pt x="517" y="541"/>
                  </a:cubicBezTo>
                  <a:cubicBezTo>
                    <a:pt x="564" y="441"/>
                    <a:pt x="604" y="366"/>
                    <a:pt x="630" y="315"/>
                  </a:cubicBezTo>
                  <a:cubicBezTo>
                    <a:pt x="657" y="265"/>
                    <a:pt x="671" y="237"/>
                    <a:pt x="668" y="236"/>
                  </a:cubicBezTo>
                  <a:lnTo>
                    <a:pt x="668" y="236"/>
                  </a:lnTo>
                  <a:cubicBezTo>
                    <a:pt x="666" y="236"/>
                    <a:pt x="649" y="259"/>
                    <a:pt x="617" y="308"/>
                  </a:cubicBezTo>
                  <a:cubicBezTo>
                    <a:pt x="586" y="356"/>
                    <a:pt x="543" y="430"/>
                    <a:pt x="491" y="528"/>
                  </a:cubicBezTo>
                  <a:cubicBezTo>
                    <a:pt x="390" y="725"/>
                    <a:pt x="255" y="1023"/>
                    <a:pt x="155" y="1419"/>
                  </a:cubicBezTo>
                  <a:cubicBezTo>
                    <a:pt x="59" y="1813"/>
                    <a:pt x="1" y="2318"/>
                    <a:pt x="125" y="2869"/>
                  </a:cubicBezTo>
                  <a:cubicBezTo>
                    <a:pt x="143" y="2937"/>
                    <a:pt x="161" y="3006"/>
                    <a:pt x="180" y="3075"/>
                  </a:cubicBezTo>
                  <a:cubicBezTo>
                    <a:pt x="198" y="3145"/>
                    <a:pt x="230" y="3212"/>
                    <a:pt x="255" y="3281"/>
                  </a:cubicBezTo>
                  <a:cubicBezTo>
                    <a:pt x="304" y="3421"/>
                    <a:pt x="377" y="3559"/>
                    <a:pt x="468" y="3687"/>
                  </a:cubicBezTo>
                  <a:cubicBezTo>
                    <a:pt x="649" y="3944"/>
                    <a:pt x="912" y="4162"/>
                    <a:pt x="1224" y="4299"/>
                  </a:cubicBezTo>
                  <a:lnTo>
                    <a:pt x="1233" y="4303"/>
                  </a:lnTo>
                  <a:lnTo>
                    <a:pt x="1241" y="4303"/>
                  </a:lnTo>
                  <a:cubicBezTo>
                    <a:pt x="1565" y="4303"/>
                    <a:pt x="1903" y="4304"/>
                    <a:pt x="2251" y="4305"/>
                  </a:cubicBezTo>
                  <a:lnTo>
                    <a:pt x="2783" y="4305"/>
                  </a:lnTo>
                  <a:lnTo>
                    <a:pt x="2804" y="4300"/>
                  </a:lnTo>
                  <a:lnTo>
                    <a:pt x="2806" y="4299"/>
                  </a:lnTo>
                  <a:lnTo>
                    <a:pt x="2808" y="4298"/>
                  </a:lnTo>
                  <a:lnTo>
                    <a:pt x="2811" y="4296"/>
                  </a:lnTo>
                  <a:lnTo>
                    <a:pt x="2819" y="4292"/>
                  </a:lnTo>
                  <a:lnTo>
                    <a:pt x="2834" y="4283"/>
                  </a:lnTo>
                  <a:lnTo>
                    <a:pt x="2864" y="4266"/>
                  </a:lnTo>
                  <a:cubicBezTo>
                    <a:pt x="2884" y="4255"/>
                    <a:pt x="2904" y="4243"/>
                    <a:pt x="2923" y="4231"/>
                  </a:cubicBezTo>
                  <a:cubicBezTo>
                    <a:pt x="2962" y="4206"/>
                    <a:pt x="3001" y="4180"/>
                    <a:pt x="3038" y="4153"/>
                  </a:cubicBezTo>
                  <a:cubicBezTo>
                    <a:pt x="3112" y="4097"/>
                    <a:pt x="3185" y="4037"/>
                    <a:pt x="3250" y="3970"/>
                  </a:cubicBezTo>
                  <a:cubicBezTo>
                    <a:pt x="3519" y="3701"/>
                    <a:pt x="3695" y="3350"/>
                    <a:pt x="3753" y="2993"/>
                  </a:cubicBezTo>
                  <a:cubicBezTo>
                    <a:pt x="3822" y="2643"/>
                    <a:pt x="3853" y="2294"/>
                    <a:pt x="3839" y="1958"/>
                  </a:cubicBezTo>
                  <a:cubicBezTo>
                    <a:pt x="3815" y="1288"/>
                    <a:pt x="3589" y="675"/>
                    <a:pt x="3239" y="244"/>
                  </a:cubicBezTo>
                  <a:lnTo>
                    <a:pt x="3239" y="244"/>
                  </a:lnTo>
                  <a:cubicBezTo>
                    <a:pt x="3217" y="168"/>
                    <a:pt x="3195" y="94"/>
                    <a:pt x="3175" y="27"/>
                  </a:cubicBezTo>
                  <a:lnTo>
                    <a:pt x="3166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4680193" y="2558824"/>
              <a:ext cx="134234" cy="149851"/>
            </a:xfrm>
            <a:custGeom>
              <a:avLst/>
              <a:gdLst/>
              <a:ahLst/>
              <a:cxnLst/>
              <a:rect l="l" t="t" r="r" b="b"/>
              <a:pathLst>
                <a:path w="3017" h="3368" extrusionOk="0">
                  <a:moveTo>
                    <a:pt x="1352" y="0"/>
                  </a:moveTo>
                  <a:cubicBezTo>
                    <a:pt x="1193" y="0"/>
                    <a:pt x="1036" y="25"/>
                    <a:pt x="889" y="87"/>
                  </a:cubicBezTo>
                  <a:cubicBezTo>
                    <a:pt x="493" y="255"/>
                    <a:pt x="253" y="669"/>
                    <a:pt x="137" y="1084"/>
                  </a:cubicBezTo>
                  <a:cubicBezTo>
                    <a:pt x="1" y="1569"/>
                    <a:pt x="0" y="2107"/>
                    <a:pt x="220" y="2561"/>
                  </a:cubicBezTo>
                  <a:cubicBezTo>
                    <a:pt x="440" y="3016"/>
                    <a:pt x="904" y="3365"/>
                    <a:pt x="1409" y="3368"/>
                  </a:cubicBezTo>
                  <a:lnTo>
                    <a:pt x="1761" y="3340"/>
                  </a:lnTo>
                  <a:cubicBezTo>
                    <a:pt x="1791" y="3343"/>
                    <a:pt x="1821" y="3345"/>
                    <a:pt x="1851" y="3345"/>
                  </a:cubicBezTo>
                  <a:cubicBezTo>
                    <a:pt x="2218" y="3345"/>
                    <a:pt x="2565" y="3104"/>
                    <a:pt x="2757" y="2787"/>
                  </a:cubicBezTo>
                  <a:cubicBezTo>
                    <a:pt x="2964" y="2444"/>
                    <a:pt x="3017" y="2029"/>
                    <a:pt x="3006" y="1628"/>
                  </a:cubicBezTo>
                  <a:cubicBezTo>
                    <a:pt x="2993" y="1193"/>
                    <a:pt x="2896" y="730"/>
                    <a:pt x="2584" y="427"/>
                  </a:cubicBezTo>
                  <a:cubicBezTo>
                    <a:pt x="2366" y="217"/>
                    <a:pt x="2069" y="109"/>
                    <a:pt x="1772" y="47"/>
                  </a:cubicBezTo>
                  <a:cubicBezTo>
                    <a:pt x="1635" y="19"/>
                    <a:pt x="1493" y="0"/>
                    <a:pt x="1352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4680193" y="2558824"/>
              <a:ext cx="134234" cy="149851"/>
            </a:xfrm>
            <a:custGeom>
              <a:avLst/>
              <a:gdLst/>
              <a:ahLst/>
              <a:cxnLst/>
              <a:rect l="l" t="t" r="r" b="b"/>
              <a:pathLst>
                <a:path w="3017" h="3368" extrusionOk="0">
                  <a:moveTo>
                    <a:pt x="1352" y="0"/>
                  </a:moveTo>
                  <a:cubicBezTo>
                    <a:pt x="1193" y="0"/>
                    <a:pt x="1036" y="25"/>
                    <a:pt x="889" y="87"/>
                  </a:cubicBezTo>
                  <a:cubicBezTo>
                    <a:pt x="493" y="255"/>
                    <a:pt x="253" y="669"/>
                    <a:pt x="137" y="1084"/>
                  </a:cubicBezTo>
                  <a:cubicBezTo>
                    <a:pt x="1" y="1569"/>
                    <a:pt x="0" y="2107"/>
                    <a:pt x="220" y="2561"/>
                  </a:cubicBezTo>
                  <a:cubicBezTo>
                    <a:pt x="440" y="3016"/>
                    <a:pt x="904" y="3365"/>
                    <a:pt x="1409" y="3368"/>
                  </a:cubicBezTo>
                  <a:lnTo>
                    <a:pt x="1761" y="3340"/>
                  </a:lnTo>
                  <a:cubicBezTo>
                    <a:pt x="1791" y="3343"/>
                    <a:pt x="1821" y="3345"/>
                    <a:pt x="1851" y="3345"/>
                  </a:cubicBezTo>
                  <a:cubicBezTo>
                    <a:pt x="2218" y="3345"/>
                    <a:pt x="2565" y="3104"/>
                    <a:pt x="2757" y="2787"/>
                  </a:cubicBezTo>
                  <a:cubicBezTo>
                    <a:pt x="2964" y="2444"/>
                    <a:pt x="3017" y="2029"/>
                    <a:pt x="3006" y="1628"/>
                  </a:cubicBezTo>
                  <a:cubicBezTo>
                    <a:pt x="2993" y="1193"/>
                    <a:pt x="2896" y="730"/>
                    <a:pt x="2584" y="427"/>
                  </a:cubicBezTo>
                  <a:cubicBezTo>
                    <a:pt x="2366" y="217"/>
                    <a:pt x="2069" y="109"/>
                    <a:pt x="1772" y="47"/>
                  </a:cubicBezTo>
                  <a:cubicBezTo>
                    <a:pt x="1635" y="19"/>
                    <a:pt x="1493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4680193" y="2558824"/>
              <a:ext cx="134234" cy="149851"/>
            </a:xfrm>
            <a:custGeom>
              <a:avLst/>
              <a:gdLst/>
              <a:ahLst/>
              <a:cxnLst/>
              <a:rect l="l" t="t" r="r" b="b"/>
              <a:pathLst>
                <a:path w="3017" h="3368" extrusionOk="0">
                  <a:moveTo>
                    <a:pt x="1352" y="0"/>
                  </a:moveTo>
                  <a:cubicBezTo>
                    <a:pt x="1193" y="0"/>
                    <a:pt x="1036" y="25"/>
                    <a:pt x="889" y="87"/>
                  </a:cubicBezTo>
                  <a:cubicBezTo>
                    <a:pt x="493" y="255"/>
                    <a:pt x="253" y="669"/>
                    <a:pt x="137" y="1084"/>
                  </a:cubicBezTo>
                  <a:cubicBezTo>
                    <a:pt x="1" y="1569"/>
                    <a:pt x="0" y="2107"/>
                    <a:pt x="220" y="2561"/>
                  </a:cubicBezTo>
                  <a:cubicBezTo>
                    <a:pt x="440" y="3016"/>
                    <a:pt x="904" y="3365"/>
                    <a:pt x="1409" y="3368"/>
                  </a:cubicBezTo>
                  <a:lnTo>
                    <a:pt x="1761" y="3340"/>
                  </a:lnTo>
                  <a:cubicBezTo>
                    <a:pt x="1791" y="3343"/>
                    <a:pt x="1821" y="3345"/>
                    <a:pt x="1851" y="3345"/>
                  </a:cubicBezTo>
                  <a:cubicBezTo>
                    <a:pt x="2218" y="3345"/>
                    <a:pt x="2565" y="3104"/>
                    <a:pt x="2757" y="2787"/>
                  </a:cubicBezTo>
                  <a:cubicBezTo>
                    <a:pt x="2964" y="2444"/>
                    <a:pt x="3017" y="2029"/>
                    <a:pt x="3006" y="1628"/>
                  </a:cubicBezTo>
                  <a:cubicBezTo>
                    <a:pt x="2993" y="1193"/>
                    <a:pt x="2896" y="730"/>
                    <a:pt x="2584" y="427"/>
                  </a:cubicBezTo>
                  <a:cubicBezTo>
                    <a:pt x="2366" y="217"/>
                    <a:pt x="2069" y="109"/>
                    <a:pt x="1772" y="47"/>
                  </a:cubicBezTo>
                  <a:cubicBezTo>
                    <a:pt x="1635" y="19"/>
                    <a:pt x="1493" y="0"/>
                    <a:pt x="1352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4680193" y="2558824"/>
              <a:ext cx="134234" cy="149851"/>
            </a:xfrm>
            <a:custGeom>
              <a:avLst/>
              <a:gdLst/>
              <a:ahLst/>
              <a:cxnLst/>
              <a:rect l="l" t="t" r="r" b="b"/>
              <a:pathLst>
                <a:path w="3017" h="3368" extrusionOk="0">
                  <a:moveTo>
                    <a:pt x="1352" y="0"/>
                  </a:moveTo>
                  <a:cubicBezTo>
                    <a:pt x="1193" y="0"/>
                    <a:pt x="1036" y="25"/>
                    <a:pt x="889" y="87"/>
                  </a:cubicBezTo>
                  <a:cubicBezTo>
                    <a:pt x="493" y="255"/>
                    <a:pt x="253" y="669"/>
                    <a:pt x="137" y="1084"/>
                  </a:cubicBezTo>
                  <a:cubicBezTo>
                    <a:pt x="1" y="1569"/>
                    <a:pt x="0" y="2107"/>
                    <a:pt x="220" y="2561"/>
                  </a:cubicBezTo>
                  <a:cubicBezTo>
                    <a:pt x="440" y="3016"/>
                    <a:pt x="904" y="3365"/>
                    <a:pt x="1409" y="3368"/>
                  </a:cubicBezTo>
                  <a:lnTo>
                    <a:pt x="1761" y="3340"/>
                  </a:lnTo>
                  <a:cubicBezTo>
                    <a:pt x="1791" y="3343"/>
                    <a:pt x="1821" y="3345"/>
                    <a:pt x="1851" y="3345"/>
                  </a:cubicBezTo>
                  <a:cubicBezTo>
                    <a:pt x="2218" y="3345"/>
                    <a:pt x="2565" y="3104"/>
                    <a:pt x="2757" y="2787"/>
                  </a:cubicBezTo>
                  <a:cubicBezTo>
                    <a:pt x="2964" y="2444"/>
                    <a:pt x="3017" y="2029"/>
                    <a:pt x="3006" y="1628"/>
                  </a:cubicBezTo>
                  <a:cubicBezTo>
                    <a:pt x="2993" y="1193"/>
                    <a:pt x="2896" y="730"/>
                    <a:pt x="2584" y="427"/>
                  </a:cubicBezTo>
                  <a:cubicBezTo>
                    <a:pt x="2366" y="217"/>
                    <a:pt x="2069" y="109"/>
                    <a:pt x="1772" y="47"/>
                  </a:cubicBezTo>
                  <a:cubicBezTo>
                    <a:pt x="1635" y="19"/>
                    <a:pt x="1493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4742571" y="2702710"/>
              <a:ext cx="445" cy="89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0" y="0"/>
                  </a:moveTo>
                  <a:lnTo>
                    <a:pt x="9" y="1"/>
                  </a:ln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4715075" y="2593394"/>
              <a:ext cx="72345" cy="109363"/>
            </a:xfrm>
            <a:custGeom>
              <a:avLst/>
              <a:gdLst/>
              <a:ahLst/>
              <a:cxnLst/>
              <a:rect l="l" t="t" r="r" b="b"/>
              <a:pathLst>
                <a:path w="1626" h="2458" extrusionOk="0">
                  <a:moveTo>
                    <a:pt x="850" y="0"/>
                  </a:moveTo>
                  <a:cubicBezTo>
                    <a:pt x="797" y="0"/>
                    <a:pt x="744" y="16"/>
                    <a:pt x="705" y="51"/>
                  </a:cubicBezTo>
                  <a:cubicBezTo>
                    <a:pt x="627" y="120"/>
                    <a:pt x="622" y="241"/>
                    <a:pt x="646" y="343"/>
                  </a:cubicBezTo>
                  <a:cubicBezTo>
                    <a:pt x="670" y="444"/>
                    <a:pt x="717" y="541"/>
                    <a:pt x="724" y="645"/>
                  </a:cubicBezTo>
                  <a:cubicBezTo>
                    <a:pt x="738" y="859"/>
                    <a:pt x="582" y="1043"/>
                    <a:pt x="425" y="1189"/>
                  </a:cubicBezTo>
                  <a:cubicBezTo>
                    <a:pt x="268" y="1335"/>
                    <a:pt x="92" y="1484"/>
                    <a:pt x="42" y="1692"/>
                  </a:cubicBezTo>
                  <a:cubicBezTo>
                    <a:pt x="0" y="1871"/>
                    <a:pt x="66" y="2066"/>
                    <a:pt x="190" y="2202"/>
                  </a:cubicBezTo>
                  <a:cubicBezTo>
                    <a:pt x="314" y="2336"/>
                    <a:pt x="445" y="2425"/>
                    <a:pt x="624" y="2457"/>
                  </a:cubicBezTo>
                  <a:cubicBezTo>
                    <a:pt x="858" y="2435"/>
                    <a:pt x="1075" y="2312"/>
                    <a:pt x="1238" y="2144"/>
                  </a:cubicBezTo>
                  <a:cubicBezTo>
                    <a:pt x="1495" y="1880"/>
                    <a:pt x="1625" y="1501"/>
                    <a:pt x="1602" y="1134"/>
                  </a:cubicBezTo>
                  <a:cubicBezTo>
                    <a:pt x="1578" y="766"/>
                    <a:pt x="1406" y="412"/>
                    <a:pt x="1142" y="155"/>
                  </a:cubicBezTo>
                  <a:cubicBezTo>
                    <a:pt x="1084" y="96"/>
                    <a:pt x="1017" y="42"/>
                    <a:pt x="940" y="15"/>
                  </a:cubicBezTo>
                  <a:cubicBezTo>
                    <a:pt x="911" y="6"/>
                    <a:pt x="880" y="0"/>
                    <a:pt x="850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4742571" y="2702710"/>
              <a:ext cx="445" cy="89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0" y="0"/>
                  </a:moveTo>
                  <a:lnTo>
                    <a:pt x="9" y="1"/>
                  </a:ln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4715075" y="2593394"/>
              <a:ext cx="72345" cy="109363"/>
            </a:xfrm>
            <a:custGeom>
              <a:avLst/>
              <a:gdLst/>
              <a:ahLst/>
              <a:cxnLst/>
              <a:rect l="l" t="t" r="r" b="b"/>
              <a:pathLst>
                <a:path w="1626" h="2458" extrusionOk="0">
                  <a:moveTo>
                    <a:pt x="850" y="0"/>
                  </a:moveTo>
                  <a:cubicBezTo>
                    <a:pt x="797" y="0"/>
                    <a:pt x="744" y="16"/>
                    <a:pt x="705" y="51"/>
                  </a:cubicBezTo>
                  <a:cubicBezTo>
                    <a:pt x="627" y="120"/>
                    <a:pt x="622" y="241"/>
                    <a:pt x="646" y="343"/>
                  </a:cubicBezTo>
                  <a:cubicBezTo>
                    <a:pt x="670" y="444"/>
                    <a:pt x="717" y="541"/>
                    <a:pt x="724" y="645"/>
                  </a:cubicBezTo>
                  <a:cubicBezTo>
                    <a:pt x="738" y="859"/>
                    <a:pt x="582" y="1043"/>
                    <a:pt x="425" y="1189"/>
                  </a:cubicBezTo>
                  <a:cubicBezTo>
                    <a:pt x="268" y="1335"/>
                    <a:pt x="92" y="1484"/>
                    <a:pt x="42" y="1692"/>
                  </a:cubicBezTo>
                  <a:cubicBezTo>
                    <a:pt x="0" y="1871"/>
                    <a:pt x="66" y="2066"/>
                    <a:pt x="190" y="2202"/>
                  </a:cubicBezTo>
                  <a:cubicBezTo>
                    <a:pt x="314" y="2336"/>
                    <a:pt x="445" y="2425"/>
                    <a:pt x="624" y="2457"/>
                  </a:cubicBezTo>
                  <a:cubicBezTo>
                    <a:pt x="858" y="2435"/>
                    <a:pt x="1075" y="2312"/>
                    <a:pt x="1238" y="2144"/>
                  </a:cubicBezTo>
                  <a:cubicBezTo>
                    <a:pt x="1495" y="1880"/>
                    <a:pt x="1625" y="1501"/>
                    <a:pt x="1602" y="1134"/>
                  </a:cubicBezTo>
                  <a:cubicBezTo>
                    <a:pt x="1578" y="766"/>
                    <a:pt x="1406" y="412"/>
                    <a:pt x="1142" y="155"/>
                  </a:cubicBezTo>
                  <a:cubicBezTo>
                    <a:pt x="1084" y="96"/>
                    <a:pt x="1017" y="42"/>
                    <a:pt x="940" y="15"/>
                  </a:cubicBezTo>
                  <a:cubicBezTo>
                    <a:pt x="911" y="6"/>
                    <a:pt x="880" y="0"/>
                    <a:pt x="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4731893" y="2636818"/>
              <a:ext cx="36929" cy="64247"/>
            </a:xfrm>
            <a:custGeom>
              <a:avLst/>
              <a:gdLst/>
              <a:ahLst/>
              <a:cxnLst/>
              <a:rect l="l" t="t" r="r" b="b"/>
              <a:pathLst>
                <a:path w="830" h="1444" extrusionOk="0">
                  <a:moveTo>
                    <a:pt x="600" y="0"/>
                  </a:moveTo>
                  <a:cubicBezTo>
                    <a:pt x="576" y="0"/>
                    <a:pt x="555" y="19"/>
                    <a:pt x="544" y="41"/>
                  </a:cubicBezTo>
                  <a:cubicBezTo>
                    <a:pt x="533" y="65"/>
                    <a:pt x="531" y="91"/>
                    <a:pt x="528" y="118"/>
                  </a:cubicBezTo>
                  <a:cubicBezTo>
                    <a:pt x="509" y="268"/>
                    <a:pt x="436" y="409"/>
                    <a:pt x="326" y="511"/>
                  </a:cubicBezTo>
                  <a:cubicBezTo>
                    <a:pt x="236" y="594"/>
                    <a:pt x="123" y="655"/>
                    <a:pt x="59" y="760"/>
                  </a:cubicBezTo>
                  <a:cubicBezTo>
                    <a:pt x="13" y="837"/>
                    <a:pt x="0" y="930"/>
                    <a:pt x="11" y="1020"/>
                  </a:cubicBezTo>
                  <a:cubicBezTo>
                    <a:pt x="33" y="1201"/>
                    <a:pt x="153" y="1367"/>
                    <a:pt x="318" y="1444"/>
                  </a:cubicBezTo>
                  <a:lnTo>
                    <a:pt x="326" y="1437"/>
                  </a:lnTo>
                  <a:cubicBezTo>
                    <a:pt x="457" y="1204"/>
                    <a:pt x="696" y="1037"/>
                    <a:pt x="784" y="785"/>
                  </a:cubicBezTo>
                  <a:cubicBezTo>
                    <a:pt x="826" y="665"/>
                    <a:pt x="830" y="533"/>
                    <a:pt x="806" y="408"/>
                  </a:cubicBezTo>
                  <a:cubicBezTo>
                    <a:pt x="782" y="283"/>
                    <a:pt x="731" y="165"/>
                    <a:pt x="667" y="55"/>
                  </a:cubicBezTo>
                  <a:cubicBezTo>
                    <a:pt x="653" y="30"/>
                    <a:pt x="634" y="3"/>
                    <a:pt x="606" y="1"/>
                  </a:cubicBezTo>
                  <a:cubicBezTo>
                    <a:pt x="604" y="0"/>
                    <a:pt x="602" y="0"/>
                    <a:pt x="600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4686333" y="2577822"/>
              <a:ext cx="39554" cy="96015"/>
            </a:xfrm>
            <a:custGeom>
              <a:avLst/>
              <a:gdLst/>
              <a:ahLst/>
              <a:cxnLst/>
              <a:rect l="l" t="t" r="r" b="b"/>
              <a:pathLst>
                <a:path w="889" h="2158" extrusionOk="0">
                  <a:moveTo>
                    <a:pt x="878" y="0"/>
                  </a:moveTo>
                  <a:cubicBezTo>
                    <a:pt x="858" y="0"/>
                    <a:pt x="729" y="53"/>
                    <a:pt x="566" y="192"/>
                  </a:cubicBezTo>
                  <a:cubicBezTo>
                    <a:pt x="392" y="339"/>
                    <a:pt x="186" y="601"/>
                    <a:pt x="93" y="945"/>
                  </a:cubicBezTo>
                  <a:cubicBezTo>
                    <a:pt x="0" y="1289"/>
                    <a:pt x="46" y="1619"/>
                    <a:pt x="123" y="1834"/>
                  </a:cubicBezTo>
                  <a:cubicBezTo>
                    <a:pt x="198" y="2046"/>
                    <a:pt x="287" y="2157"/>
                    <a:pt x="299" y="2157"/>
                  </a:cubicBezTo>
                  <a:cubicBezTo>
                    <a:pt x="299" y="2157"/>
                    <a:pt x="299" y="2157"/>
                    <a:pt x="300" y="2157"/>
                  </a:cubicBezTo>
                  <a:cubicBezTo>
                    <a:pt x="313" y="2150"/>
                    <a:pt x="242" y="2029"/>
                    <a:pt x="184" y="1815"/>
                  </a:cubicBezTo>
                  <a:cubicBezTo>
                    <a:pt x="127" y="1604"/>
                    <a:pt x="94" y="1292"/>
                    <a:pt x="180" y="969"/>
                  </a:cubicBezTo>
                  <a:cubicBezTo>
                    <a:pt x="268" y="645"/>
                    <a:pt x="453" y="392"/>
                    <a:pt x="610" y="239"/>
                  </a:cubicBezTo>
                  <a:cubicBezTo>
                    <a:pt x="767" y="83"/>
                    <a:pt x="889" y="14"/>
                    <a:pt x="881" y="1"/>
                  </a:cubicBezTo>
                  <a:cubicBezTo>
                    <a:pt x="881" y="0"/>
                    <a:pt x="880" y="0"/>
                    <a:pt x="878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4732605" y="2568701"/>
              <a:ext cx="7875" cy="467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121" y="1"/>
                  </a:moveTo>
                  <a:cubicBezTo>
                    <a:pt x="107" y="1"/>
                    <a:pt x="90" y="4"/>
                    <a:pt x="73" y="11"/>
                  </a:cubicBezTo>
                  <a:cubicBezTo>
                    <a:pt x="29" y="28"/>
                    <a:pt x="1" y="60"/>
                    <a:pt x="11" y="84"/>
                  </a:cubicBezTo>
                  <a:cubicBezTo>
                    <a:pt x="16" y="98"/>
                    <a:pt x="34" y="105"/>
                    <a:pt x="56" y="105"/>
                  </a:cubicBezTo>
                  <a:cubicBezTo>
                    <a:pt x="71" y="105"/>
                    <a:pt x="88" y="102"/>
                    <a:pt x="105" y="95"/>
                  </a:cubicBezTo>
                  <a:cubicBezTo>
                    <a:pt x="148" y="79"/>
                    <a:pt x="176" y="45"/>
                    <a:pt x="168" y="23"/>
                  </a:cubicBezTo>
                  <a:cubicBezTo>
                    <a:pt x="162" y="8"/>
                    <a:pt x="144" y="1"/>
                    <a:pt x="121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4633788" y="2459919"/>
              <a:ext cx="240704" cy="332092"/>
            </a:xfrm>
            <a:custGeom>
              <a:avLst/>
              <a:gdLst/>
              <a:ahLst/>
              <a:cxnLst/>
              <a:rect l="l" t="t" r="r" b="b"/>
              <a:pathLst>
                <a:path w="5410" h="7464" extrusionOk="0">
                  <a:moveTo>
                    <a:pt x="3493" y="324"/>
                  </a:moveTo>
                  <a:cubicBezTo>
                    <a:pt x="3893" y="324"/>
                    <a:pt x="4186" y="431"/>
                    <a:pt x="4366" y="646"/>
                  </a:cubicBezTo>
                  <a:cubicBezTo>
                    <a:pt x="4510" y="817"/>
                    <a:pt x="4530" y="997"/>
                    <a:pt x="4530" y="997"/>
                  </a:cubicBezTo>
                  <a:lnTo>
                    <a:pt x="4530" y="1004"/>
                  </a:lnTo>
                  <a:cubicBezTo>
                    <a:pt x="4536" y="1049"/>
                    <a:pt x="5085" y="5436"/>
                    <a:pt x="4992" y="6232"/>
                  </a:cubicBezTo>
                  <a:cubicBezTo>
                    <a:pt x="4914" y="6888"/>
                    <a:pt x="4283" y="7083"/>
                    <a:pt x="4181" y="7110"/>
                  </a:cubicBezTo>
                  <a:cubicBezTo>
                    <a:pt x="4067" y="7115"/>
                    <a:pt x="3369" y="7141"/>
                    <a:pt x="2586" y="7141"/>
                  </a:cubicBezTo>
                  <a:cubicBezTo>
                    <a:pt x="2156" y="7141"/>
                    <a:pt x="1701" y="7133"/>
                    <a:pt x="1302" y="7109"/>
                  </a:cubicBezTo>
                  <a:cubicBezTo>
                    <a:pt x="956" y="7088"/>
                    <a:pt x="701" y="6984"/>
                    <a:pt x="543" y="6797"/>
                  </a:cubicBezTo>
                  <a:cubicBezTo>
                    <a:pt x="325" y="6539"/>
                    <a:pt x="360" y="6200"/>
                    <a:pt x="360" y="6197"/>
                  </a:cubicBezTo>
                  <a:lnTo>
                    <a:pt x="361" y="6190"/>
                  </a:lnTo>
                  <a:cubicBezTo>
                    <a:pt x="363" y="6156"/>
                    <a:pt x="605" y="2775"/>
                    <a:pt x="701" y="1359"/>
                  </a:cubicBezTo>
                  <a:cubicBezTo>
                    <a:pt x="730" y="937"/>
                    <a:pt x="855" y="640"/>
                    <a:pt x="1076" y="475"/>
                  </a:cubicBezTo>
                  <a:cubicBezTo>
                    <a:pt x="1241" y="352"/>
                    <a:pt x="1434" y="325"/>
                    <a:pt x="1570" y="325"/>
                  </a:cubicBezTo>
                  <a:cubicBezTo>
                    <a:pt x="1669" y="325"/>
                    <a:pt x="1737" y="340"/>
                    <a:pt x="1742" y="341"/>
                  </a:cubicBezTo>
                  <a:lnTo>
                    <a:pt x="1760" y="345"/>
                  </a:lnTo>
                  <a:lnTo>
                    <a:pt x="3409" y="325"/>
                  </a:lnTo>
                  <a:cubicBezTo>
                    <a:pt x="3438" y="324"/>
                    <a:pt x="3465" y="324"/>
                    <a:pt x="3493" y="324"/>
                  </a:cubicBezTo>
                  <a:close/>
                  <a:moveTo>
                    <a:pt x="3493" y="0"/>
                  </a:moveTo>
                  <a:cubicBezTo>
                    <a:pt x="3463" y="0"/>
                    <a:pt x="3433" y="1"/>
                    <a:pt x="3402" y="2"/>
                  </a:cubicBezTo>
                  <a:lnTo>
                    <a:pt x="1793" y="22"/>
                  </a:lnTo>
                  <a:cubicBezTo>
                    <a:pt x="1756" y="15"/>
                    <a:pt x="1675" y="3"/>
                    <a:pt x="1569" y="3"/>
                  </a:cubicBezTo>
                  <a:cubicBezTo>
                    <a:pt x="1383" y="3"/>
                    <a:pt x="1121" y="41"/>
                    <a:pt x="887" y="214"/>
                  </a:cubicBezTo>
                  <a:cubicBezTo>
                    <a:pt x="585" y="438"/>
                    <a:pt x="415" y="815"/>
                    <a:pt x="379" y="1337"/>
                  </a:cubicBezTo>
                  <a:cubicBezTo>
                    <a:pt x="284" y="2735"/>
                    <a:pt x="48" y="6049"/>
                    <a:pt x="39" y="6164"/>
                  </a:cubicBezTo>
                  <a:cubicBezTo>
                    <a:pt x="34" y="6217"/>
                    <a:pt x="1" y="6650"/>
                    <a:pt x="293" y="7001"/>
                  </a:cubicBezTo>
                  <a:cubicBezTo>
                    <a:pt x="511" y="7260"/>
                    <a:pt x="843" y="7405"/>
                    <a:pt x="1282" y="7432"/>
                  </a:cubicBezTo>
                  <a:cubicBezTo>
                    <a:pt x="1688" y="7456"/>
                    <a:pt x="2149" y="7464"/>
                    <a:pt x="2583" y="7464"/>
                  </a:cubicBezTo>
                  <a:cubicBezTo>
                    <a:pt x="3444" y="7464"/>
                    <a:pt x="4200" y="7432"/>
                    <a:pt x="4212" y="7432"/>
                  </a:cubicBezTo>
                  <a:lnTo>
                    <a:pt x="4241" y="7428"/>
                  </a:lnTo>
                  <a:cubicBezTo>
                    <a:pt x="4280" y="7418"/>
                    <a:pt x="5203" y="7198"/>
                    <a:pt x="5312" y="6270"/>
                  </a:cubicBezTo>
                  <a:cubicBezTo>
                    <a:pt x="5410" y="5439"/>
                    <a:pt x="4879" y="1189"/>
                    <a:pt x="4851" y="967"/>
                  </a:cubicBezTo>
                  <a:cubicBezTo>
                    <a:pt x="4820" y="624"/>
                    <a:pt x="4494" y="0"/>
                    <a:pt x="349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4679125" y="2383704"/>
              <a:ext cx="148605" cy="33147"/>
            </a:xfrm>
            <a:custGeom>
              <a:avLst/>
              <a:gdLst/>
              <a:ahLst/>
              <a:cxnLst/>
              <a:rect l="l" t="t" r="r" b="b"/>
              <a:pathLst>
                <a:path w="3340" h="745" extrusionOk="0">
                  <a:moveTo>
                    <a:pt x="1633" y="0"/>
                  </a:moveTo>
                  <a:cubicBezTo>
                    <a:pt x="1473" y="0"/>
                    <a:pt x="1315" y="40"/>
                    <a:pt x="1174" y="115"/>
                  </a:cubicBezTo>
                  <a:lnTo>
                    <a:pt x="1" y="745"/>
                  </a:lnTo>
                  <a:lnTo>
                    <a:pt x="3339" y="745"/>
                  </a:lnTo>
                  <a:lnTo>
                    <a:pt x="2069" y="104"/>
                  </a:lnTo>
                  <a:cubicBezTo>
                    <a:pt x="1934" y="36"/>
                    <a:pt x="1784" y="0"/>
                    <a:pt x="163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4703818" y="2410889"/>
              <a:ext cx="99218" cy="123600"/>
            </a:xfrm>
            <a:custGeom>
              <a:avLst/>
              <a:gdLst/>
              <a:ahLst/>
              <a:cxnLst/>
              <a:rect l="l" t="t" r="r" b="b"/>
              <a:pathLst>
                <a:path w="2230" h="2778" extrusionOk="0">
                  <a:moveTo>
                    <a:pt x="1" y="0"/>
                  </a:moveTo>
                  <a:lnTo>
                    <a:pt x="1" y="2778"/>
                  </a:lnTo>
                  <a:lnTo>
                    <a:pt x="2229" y="2778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4687579" y="2529949"/>
              <a:ext cx="128361" cy="20066"/>
            </a:xfrm>
            <a:custGeom>
              <a:avLst/>
              <a:gdLst/>
              <a:ahLst/>
              <a:cxnLst/>
              <a:rect l="l" t="t" r="r" b="b"/>
              <a:pathLst>
                <a:path w="2885" h="451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" y="433"/>
                  </a:lnTo>
                  <a:cubicBezTo>
                    <a:pt x="1" y="442"/>
                    <a:pt x="9" y="450"/>
                    <a:pt x="18" y="450"/>
                  </a:cubicBezTo>
                  <a:lnTo>
                    <a:pt x="2867" y="450"/>
                  </a:lnTo>
                  <a:cubicBezTo>
                    <a:pt x="2877" y="450"/>
                    <a:pt x="2885" y="442"/>
                    <a:pt x="2885" y="433"/>
                  </a:cubicBezTo>
                  <a:lnTo>
                    <a:pt x="2885" y="18"/>
                  </a:lnTo>
                  <a:cubicBezTo>
                    <a:pt x="2885" y="8"/>
                    <a:pt x="2877" y="1"/>
                    <a:pt x="286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4662308" y="2275856"/>
              <a:ext cx="69853" cy="219837"/>
            </a:xfrm>
            <a:custGeom>
              <a:avLst/>
              <a:gdLst/>
              <a:ahLst/>
              <a:cxnLst/>
              <a:rect l="l" t="t" r="r" b="b"/>
              <a:pathLst>
                <a:path w="1570" h="4941" extrusionOk="0">
                  <a:moveTo>
                    <a:pt x="1562" y="1"/>
                  </a:moveTo>
                  <a:cubicBezTo>
                    <a:pt x="1553" y="1"/>
                    <a:pt x="1536" y="3"/>
                    <a:pt x="1509" y="8"/>
                  </a:cubicBezTo>
                  <a:cubicBezTo>
                    <a:pt x="1473" y="15"/>
                    <a:pt x="1418" y="26"/>
                    <a:pt x="1350" y="49"/>
                  </a:cubicBezTo>
                  <a:cubicBezTo>
                    <a:pt x="1214" y="92"/>
                    <a:pt x="1019" y="176"/>
                    <a:pt x="815" y="335"/>
                  </a:cubicBezTo>
                  <a:cubicBezTo>
                    <a:pt x="611" y="492"/>
                    <a:pt x="401" y="733"/>
                    <a:pt x="266" y="1049"/>
                  </a:cubicBezTo>
                  <a:cubicBezTo>
                    <a:pt x="199" y="1207"/>
                    <a:pt x="150" y="1383"/>
                    <a:pt x="130" y="1568"/>
                  </a:cubicBezTo>
                  <a:cubicBezTo>
                    <a:pt x="111" y="1755"/>
                    <a:pt x="109" y="1941"/>
                    <a:pt x="97" y="2136"/>
                  </a:cubicBezTo>
                  <a:cubicBezTo>
                    <a:pt x="60" y="2910"/>
                    <a:pt x="32" y="3611"/>
                    <a:pt x="16" y="4118"/>
                  </a:cubicBezTo>
                  <a:cubicBezTo>
                    <a:pt x="10" y="4358"/>
                    <a:pt x="6" y="4560"/>
                    <a:pt x="1" y="4720"/>
                  </a:cubicBezTo>
                  <a:cubicBezTo>
                    <a:pt x="1" y="4862"/>
                    <a:pt x="2" y="4941"/>
                    <a:pt x="8" y="4941"/>
                  </a:cubicBezTo>
                  <a:cubicBezTo>
                    <a:pt x="8" y="4941"/>
                    <a:pt x="9" y="4941"/>
                    <a:pt x="9" y="4941"/>
                  </a:cubicBezTo>
                  <a:cubicBezTo>
                    <a:pt x="16" y="4941"/>
                    <a:pt x="25" y="4862"/>
                    <a:pt x="37" y="4721"/>
                  </a:cubicBezTo>
                  <a:cubicBezTo>
                    <a:pt x="49" y="4562"/>
                    <a:pt x="63" y="4361"/>
                    <a:pt x="80" y="4122"/>
                  </a:cubicBezTo>
                  <a:cubicBezTo>
                    <a:pt x="112" y="3614"/>
                    <a:pt x="151" y="2914"/>
                    <a:pt x="187" y="2140"/>
                  </a:cubicBezTo>
                  <a:cubicBezTo>
                    <a:pt x="199" y="1948"/>
                    <a:pt x="201" y="1754"/>
                    <a:pt x="218" y="1578"/>
                  </a:cubicBezTo>
                  <a:cubicBezTo>
                    <a:pt x="236" y="1401"/>
                    <a:pt x="281" y="1233"/>
                    <a:pt x="343" y="1081"/>
                  </a:cubicBezTo>
                  <a:cubicBezTo>
                    <a:pt x="468" y="777"/>
                    <a:pt x="663" y="543"/>
                    <a:pt x="855" y="385"/>
                  </a:cubicBezTo>
                  <a:cubicBezTo>
                    <a:pt x="1047" y="225"/>
                    <a:pt x="1232" y="135"/>
                    <a:pt x="1362" y="82"/>
                  </a:cubicBezTo>
                  <a:cubicBezTo>
                    <a:pt x="1492" y="29"/>
                    <a:pt x="1570" y="11"/>
                    <a:pt x="1567" y="2"/>
                  </a:cubicBezTo>
                  <a:cubicBezTo>
                    <a:pt x="1567" y="1"/>
                    <a:pt x="1565" y="1"/>
                    <a:pt x="156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4780433" y="2280083"/>
              <a:ext cx="60020" cy="215611"/>
            </a:xfrm>
            <a:custGeom>
              <a:avLst/>
              <a:gdLst/>
              <a:ahLst/>
              <a:cxnLst/>
              <a:rect l="l" t="t" r="r" b="b"/>
              <a:pathLst>
                <a:path w="1349" h="4846" extrusionOk="0">
                  <a:moveTo>
                    <a:pt x="16" y="0"/>
                  </a:moveTo>
                  <a:cubicBezTo>
                    <a:pt x="14" y="0"/>
                    <a:pt x="13" y="1"/>
                    <a:pt x="13" y="1"/>
                  </a:cubicBezTo>
                  <a:cubicBezTo>
                    <a:pt x="1" y="20"/>
                    <a:pt x="300" y="114"/>
                    <a:pt x="622" y="466"/>
                  </a:cubicBezTo>
                  <a:cubicBezTo>
                    <a:pt x="779" y="641"/>
                    <a:pt x="931" y="884"/>
                    <a:pt x="1015" y="1184"/>
                  </a:cubicBezTo>
                  <a:cubicBezTo>
                    <a:pt x="1059" y="1335"/>
                    <a:pt x="1076" y="1494"/>
                    <a:pt x="1084" y="1667"/>
                  </a:cubicBezTo>
                  <a:cubicBezTo>
                    <a:pt x="1096" y="1839"/>
                    <a:pt x="1107" y="2018"/>
                    <a:pt x="1119" y="2201"/>
                  </a:cubicBezTo>
                  <a:cubicBezTo>
                    <a:pt x="1168" y="2932"/>
                    <a:pt x="1218" y="3593"/>
                    <a:pt x="1258" y="4073"/>
                  </a:cubicBezTo>
                  <a:cubicBezTo>
                    <a:pt x="1278" y="4297"/>
                    <a:pt x="1296" y="4487"/>
                    <a:pt x="1310" y="4639"/>
                  </a:cubicBezTo>
                  <a:cubicBezTo>
                    <a:pt x="1324" y="4772"/>
                    <a:pt x="1335" y="4846"/>
                    <a:pt x="1341" y="4846"/>
                  </a:cubicBezTo>
                  <a:cubicBezTo>
                    <a:pt x="1341" y="4846"/>
                    <a:pt x="1341" y="4846"/>
                    <a:pt x="1341" y="4846"/>
                  </a:cubicBezTo>
                  <a:cubicBezTo>
                    <a:pt x="1348" y="4846"/>
                    <a:pt x="1349" y="4771"/>
                    <a:pt x="1345" y="4637"/>
                  </a:cubicBezTo>
                  <a:cubicBezTo>
                    <a:pt x="1338" y="4483"/>
                    <a:pt x="1331" y="4294"/>
                    <a:pt x="1322" y="4068"/>
                  </a:cubicBezTo>
                  <a:cubicBezTo>
                    <a:pt x="1297" y="3588"/>
                    <a:pt x="1258" y="2926"/>
                    <a:pt x="1210" y="2195"/>
                  </a:cubicBezTo>
                  <a:cubicBezTo>
                    <a:pt x="1197" y="2012"/>
                    <a:pt x="1185" y="1834"/>
                    <a:pt x="1173" y="1661"/>
                  </a:cubicBezTo>
                  <a:cubicBezTo>
                    <a:pt x="1164" y="1490"/>
                    <a:pt x="1144" y="1315"/>
                    <a:pt x="1096" y="1161"/>
                  </a:cubicBezTo>
                  <a:cubicBezTo>
                    <a:pt x="1002" y="848"/>
                    <a:pt x="837" y="598"/>
                    <a:pt x="669" y="422"/>
                  </a:cubicBezTo>
                  <a:cubicBezTo>
                    <a:pt x="499" y="245"/>
                    <a:pt x="328" y="140"/>
                    <a:pt x="209" y="78"/>
                  </a:cubicBezTo>
                  <a:cubicBezTo>
                    <a:pt x="148" y="47"/>
                    <a:pt x="100" y="27"/>
                    <a:pt x="66" y="15"/>
                  </a:cubicBezTo>
                  <a:cubicBezTo>
                    <a:pt x="39" y="6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4680816" y="2704890"/>
              <a:ext cx="142420" cy="25717"/>
            </a:xfrm>
            <a:custGeom>
              <a:avLst/>
              <a:gdLst/>
              <a:ahLst/>
              <a:cxnLst/>
              <a:rect l="l" t="t" r="r" b="b"/>
              <a:pathLst>
                <a:path w="3201" h="578" extrusionOk="0">
                  <a:moveTo>
                    <a:pt x="0" y="0"/>
                  </a:moveTo>
                  <a:cubicBezTo>
                    <a:pt x="0" y="0"/>
                    <a:pt x="420" y="473"/>
                    <a:pt x="766" y="577"/>
                  </a:cubicBezTo>
                  <a:lnTo>
                    <a:pt x="2403" y="577"/>
                  </a:lnTo>
                  <a:cubicBezTo>
                    <a:pt x="2403" y="577"/>
                    <a:pt x="2917" y="441"/>
                    <a:pt x="3200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4674810" y="2746357"/>
              <a:ext cx="151186" cy="57173"/>
            </a:xfrm>
            <a:custGeom>
              <a:avLst/>
              <a:gdLst/>
              <a:ahLst/>
              <a:cxnLst/>
              <a:rect l="l" t="t" r="r" b="b"/>
              <a:pathLst>
                <a:path w="3398" h="1285" extrusionOk="0">
                  <a:moveTo>
                    <a:pt x="98" y="1"/>
                  </a:moveTo>
                  <a:cubicBezTo>
                    <a:pt x="44" y="1"/>
                    <a:pt x="1" y="44"/>
                    <a:pt x="1" y="99"/>
                  </a:cubicBezTo>
                  <a:lnTo>
                    <a:pt x="1" y="1284"/>
                  </a:lnTo>
                  <a:lnTo>
                    <a:pt x="3397" y="1284"/>
                  </a:lnTo>
                  <a:lnTo>
                    <a:pt x="3397" y="99"/>
                  </a:lnTo>
                  <a:cubicBezTo>
                    <a:pt x="3397" y="44"/>
                    <a:pt x="3354" y="1"/>
                    <a:pt x="329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4710937" y="2717748"/>
              <a:ext cx="77728" cy="40711"/>
            </a:xfrm>
            <a:custGeom>
              <a:avLst/>
              <a:gdLst/>
              <a:ahLst/>
              <a:cxnLst/>
              <a:rect l="l" t="t" r="r" b="b"/>
              <a:pathLst>
                <a:path w="1747" h="915" extrusionOk="0">
                  <a:moveTo>
                    <a:pt x="1" y="0"/>
                  </a:moveTo>
                  <a:lnTo>
                    <a:pt x="1" y="914"/>
                  </a:lnTo>
                  <a:lnTo>
                    <a:pt x="1747" y="91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4639083" y="2799569"/>
              <a:ext cx="219926" cy="20244"/>
            </a:xfrm>
            <a:custGeom>
              <a:avLst/>
              <a:gdLst/>
              <a:ahLst/>
              <a:cxnLst/>
              <a:rect l="l" t="t" r="r" b="b"/>
              <a:pathLst>
                <a:path w="4943" h="455" extrusionOk="0">
                  <a:moveTo>
                    <a:pt x="17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438"/>
                  </a:lnTo>
                  <a:cubicBezTo>
                    <a:pt x="0" y="448"/>
                    <a:pt x="7" y="455"/>
                    <a:pt x="17" y="455"/>
                  </a:cubicBezTo>
                  <a:lnTo>
                    <a:pt x="4925" y="455"/>
                  </a:lnTo>
                  <a:cubicBezTo>
                    <a:pt x="4935" y="455"/>
                    <a:pt x="4942" y="448"/>
                    <a:pt x="4942" y="438"/>
                  </a:cubicBezTo>
                  <a:lnTo>
                    <a:pt x="4942" y="18"/>
                  </a:lnTo>
                  <a:cubicBezTo>
                    <a:pt x="4942" y="9"/>
                    <a:pt x="4935" y="1"/>
                    <a:pt x="492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4696255" y="2527947"/>
              <a:ext cx="112299" cy="4049"/>
            </a:xfrm>
            <a:custGeom>
              <a:avLst/>
              <a:gdLst/>
              <a:ahLst/>
              <a:cxnLst/>
              <a:rect l="l" t="t" r="r" b="b"/>
              <a:pathLst>
                <a:path w="2524" h="91" extrusionOk="0">
                  <a:moveTo>
                    <a:pt x="1261" y="1"/>
                  </a:moveTo>
                  <a:cubicBezTo>
                    <a:pt x="566" y="1"/>
                    <a:pt x="1" y="21"/>
                    <a:pt x="1" y="46"/>
                  </a:cubicBezTo>
                  <a:cubicBezTo>
                    <a:pt x="1" y="71"/>
                    <a:pt x="566" y="91"/>
                    <a:pt x="1261" y="91"/>
                  </a:cubicBezTo>
                  <a:cubicBezTo>
                    <a:pt x="1958" y="91"/>
                    <a:pt x="2523" y="71"/>
                    <a:pt x="2523" y="46"/>
                  </a:cubicBezTo>
                  <a:cubicBezTo>
                    <a:pt x="2523" y="21"/>
                    <a:pt x="1958" y="1"/>
                    <a:pt x="126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4679837" y="2415293"/>
              <a:ext cx="146024" cy="4093"/>
            </a:xfrm>
            <a:custGeom>
              <a:avLst/>
              <a:gdLst/>
              <a:ahLst/>
              <a:cxnLst/>
              <a:rect l="l" t="t" r="r" b="b"/>
              <a:pathLst>
                <a:path w="3282" h="92" extrusionOk="0">
                  <a:moveTo>
                    <a:pt x="1641" y="1"/>
                  </a:moveTo>
                  <a:cubicBezTo>
                    <a:pt x="735" y="1"/>
                    <a:pt x="0" y="22"/>
                    <a:pt x="0" y="46"/>
                  </a:cubicBezTo>
                  <a:cubicBezTo>
                    <a:pt x="0" y="72"/>
                    <a:pt x="735" y="92"/>
                    <a:pt x="1641" y="92"/>
                  </a:cubicBezTo>
                  <a:cubicBezTo>
                    <a:pt x="2546" y="92"/>
                    <a:pt x="3282" y="72"/>
                    <a:pt x="3282" y="46"/>
                  </a:cubicBezTo>
                  <a:cubicBezTo>
                    <a:pt x="3282" y="22"/>
                    <a:pt x="2546" y="1"/>
                    <a:pt x="164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4712094" y="2727448"/>
              <a:ext cx="77506" cy="4093"/>
            </a:xfrm>
            <a:custGeom>
              <a:avLst/>
              <a:gdLst/>
              <a:ahLst/>
              <a:cxnLst/>
              <a:rect l="l" t="t" r="r" b="b"/>
              <a:pathLst>
                <a:path w="1742" h="92" extrusionOk="0">
                  <a:moveTo>
                    <a:pt x="871" y="1"/>
                  </a:moveTo>
                  <a:cubicBezTo>
                    <a:pt x="389" y="1"/>
                    <a:pt x="0" y="21"/>
                    <a:pt x="0" y="46"/>
                  </a:cubicBezTo>
                  <a:cubicBezTo>
                    <a:pt x="0" y="70"/>
                    <a:pt x="389" y="91"/>
                    <a:pt x="871" y="91"/>
                  </a:cubicBezTo>
                  <a:cubicBezTo>
                    <a:pt x="1351" y="91"/>
                    <a:pt x="1741" y="70"/>
                    <a:pt x="1741" y="46"/>
                  </a:cubicBezTo>
                  <a:cubicBezTo>
                    <a:pt x="1741" y="21"/>
                    <a:pt x="1351" y="1"/>
                    <a:pt x="87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4710270" y="2744933"/>
              <a:ext cx="74836" cy="4049"/>
            </a:xfrm>
            <a:custGeom>
              <a:avLst/>
              <a:gdLst/>
              <a:ahLst/>
              <a:cxnLst/>
              <a:rect l="l" t="t" r="r" b="b"/>
              <a:pathLst>
                <a:path w="1682" h="91" extrusionOk="0">
                  <a:moveTo>
                    <a:pt x="841" y="0"/>
                  </a:moveTo>
                  <a:cubicBezTo>
                    <a:pt x="376" y="0"/>
                    <a:pt x="0" y="21"/>
                    <a:pt x="0" y="45"/>
                  </a:cubicBezTo>
                  <a:cubicBezTo>
                    <a:pt x="0" y="70"/>
                    <a:pt x="376" y="90"/>
                    <a:pt x="841" y="90"/>
                  </a:cubicBezTo>
                  <a:cubicBezTo>
                    <a:pt x="1305" y="90"/>
                    <a:pt x="1682" y="70"/>
                    <a:pt x="1682" y="45"/>
                  </a:cubicBezTo>
                  <a:cubicBezTo>
                    <a:pt x="1682" y="21"/>
                    <a:pt x="1305" y="0"/>
                    <a:pt x="84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4674009" y="2798634"/>
              <a:ext cx="167025" cy="4049"/>
            </a:xfrm>
            <a:custGeom>
              <a:avLst/>
              <a:gdLst/>
              <a:ahLst/>
              <a:cxnLst/>
              <a:rect l="l" t="t" r="r" b="b"/>
              <a:pathLst>
                <a:path w="3754" h="91" extrusionOk="0">
                  <a:moveTo>
                    <a:pt x="1878" y="1"/>
                  </a:moveTo>
                  <a:cubicBezTo>
                    <a:pt x="840" y="1"/>
                    <a:pt x="0" y="21"/>
                    <a:pt x="0" y="46"/>
                  </a:cubicBezTo>
                  <a:cubicBezTo>
                    <a:pt x="0" y="71"/>
                    <a:pt x="840" y="91"/>
                    <a:pt x="1878" y="91"/>
                  </a:cubicBezTo>
                  <a:cubicBezTo>
                    <a:pt x="2914" y="91"/>
                    <a:pt x="3754" y="71"/>
                    <a:pt x="3754" y="46"/>
                  </a:cubicBezTo>
                  <a:cubicBezTo>
                    <a:pt x="3754" y="21"/>
                    <a:pt x="2914" y="1"/>
                    <a:pt x="187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4730869" y="2757302"/>
              <a:ext cx="29321" cy="4182"/>
            </a:xfrm>
            <a:custGeom>
              <a:avLst/>
              <a:gdLst/>
              <a:ahLst/>
              <a:cxnLst/>
              <a:rect l="l" t="t" r="r" b="b"/>
              <a:pathLst>
                <a:path w="659" h="94" extrusionOk="0">
                  <a:moveTo>
                    <a:pt x="405" y="1"/>
                  </a:moveTo>
                  <a:cubicBezTo>
                    <a:pt x="380" y="1"/>
                    <a:pt x="355" y="1"/>
                    <a:pt x="328" y="2"/>
                  </a:cubicBezTo>
                  <a:cubicBezTo>
                    <a:pt x="146" y="7"/>
                    <a:pt x="1" y="32"/>
                    <a:pt x="2" y="58"/>
                  </a:cubicBezTo>
                  <a:cubicBezTo>
                    <a:pt x="2" y="79"/>
                    <a:pt x="110" y="93"/>
                    <a:pt x="254" y="93"/>
                  </a:cubicBezTo>
                  <a:cubicBezTo>
                    <a:pt x="278" y="93"/>
                    <a:pt x="304" y="93"/>
                    <a:pt x="331" y="92"/>
                  </a:cubicBezTo>
                  <a:cubicBezTo>
                    <a:pt x="512" y="87"/>
                    <a:pt x="658" y="61"/>
                    <a:pt x="657" y="36"/>
                  </a:cubicBezTo>
                  <a:cubicBezTo>
                    <a:pt x="656" y="15"/>
                    <a:pt x="549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4739857" y="2540671"/>
              <a:ext cx="26384" cy="4182"/>
            </a:xfrm>
            <a:custGeom>
              <a:avLst/>
              <a:gdLst/>
              <a:ahLst/>
              <a:cxnLst/>
              <a:rect l="l" t="t" r="r" b="b"/>
              <a:pathLst>
                <a:path w="593" h="94" extrusionOk="0">
                  <a:moveTo>
                    <a:pt x="356" y="0"/>
                  </a:moveTo>
                  <a:cubicBezTo>
                    <a:pt x="336" y="0"/>
                    <a:pt x="316" y="1"/>
                    <a:pt x="295" y="1"/>
                  </a:cubicBezTo>
                  <a:cubicBezTo>
                    <a:pt x="131" y="7"/>
                    <a:pt x="0" y="32"/>
                    <a:pt x="1" y="57"/>
                  </a:cubicBezTo>
                  <a:cubicBezTo>
                    <a:pt x="2" y="79"/>
                    <a:pt x="103" y="93"/>
                    <a:pt x="236" y="93"/>
                  </a:cubicBezTo>
                  <a:cubicBezTo>
                    <a:pt x="256" y="93"/>
                    <a:pt x="276" y="93"/>
                    <a:pt x="297" y="92"/>
                  </a:cubicBezTo>
                  <a:cubicBezTo>
                    <a:pt x="460" y="87"/>
                    <a:pt x="592" y="62"/>
                    <a:pt x="591" y="37"/>
                  </a:cubicBezTo>
                  <a:cubicBezTo>
                    <a:pt x="591" y="15"/>
                    <a:pt x="490" y="0"/>
                    <a:pt x="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4724997" y="2409910"/>
              <a:ext cx="45916" cy="4983"/>
            </a:xfrm>
            <a:custGeom>
              <a:avLst/>
              <a:gdLst/>
              <a:ahLst/>
              <a:cxnLst/>
              <a:rect l="l" t="t" r="r" b="b"/>
              <a:pathLst>
                <a:path w="1032" h="112" extrusionOk="0">
                  <a:moveTo>
                    <a:pt x="818" y="0"/>
                  </a:moveTo>
                  <a:cubicBezTo>
                    <a:pt x="732" y="0"/>
                    <a:pt x="627" y="4"/>
                    <a:pt x="513" y="11"/>
                  </a:cubicBezTo>
                  <a:cubicBezTo>
                    <a:pt x="230" y="29"/>
                    <a:pt x="1" y="63"/>
                    <a:pt x="3" y="89"/>
                  </a:cubicBezTo>
                  <a:cubicBezTo>
                    <a:pt x="4" y="104"/>
                    <a:pt x="87" y="112"/>
                    <a:pt x="215" y="112"/>
                  </a:cubicBezTo>
                  <a:cubicBezTo>
                    <a:pt x="300" y="112"/>
                    <a:pt x="406" y="108"/>
                    <a:pt x="519" y="101"/>
                  </a:cubicBezTo>
                  <a:cubicBezTo>
                    <a:pt x="803" y="83"/>
                    <a:pt x="1032" y="48"/>
                    <a:pt x="1030" y="23"/>
                  </a:cubicBezTo>
                  <a:cubicBezTo>
                    <a:pt x="1029" y="8"/>
                    <a:pt x="946" y="0"/>
                    <a:pt x="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4649138" y="2580402"/>
              <a:ext cx="5829" cy="65359"/>
            </a:xfrm>
            <a:custGeom>
              <a:avLst/>
              <a:gdLst/>
              <a:ahLst/>
              <a:cxnLst/>
              <a:rect l="l" t="t" r="r" b="b"/>
              <a:pathLst>
                <a:path w="131" h="1469" extrusionOk="0">
                  <a:moveTo>
                    <a:pt x="102" y="1"/>
                  </a:moveTo>
                  <a:cubicBezTo>
                    <a:pt x="77" y="1"/>
                    <a:pt x="41" y="328"/>
                    <a:pt x="21" y="732"/>
                  </a:cubicBezTo>
                  <a:cubicBezTo>
                    <a:pt x="1" y="1138"/>
                    <a:pt x="4" y="1467"/>
                    <a:pt x="29" y="1468"/>
                  </a:cubicBezTo>
                  <a:cubicBezTo>
                    <a:pt x="29" y="1468"/>
                    <a:pt x="29" y="1468"/>
                    <a:pt x="29" y="1468"/>
                  </a:cubicBezTo>
                  <a:cubicBezTo>
                    <a:pt x="54" y="1468"/>
                    <a:pt x="91" y="1141"/>
                    <a:pt x="111" y="737"/>
                  </a:cubicBezTo>
                  <a:cubicBezTo>
                    <a:pt x="131" y="332"/>
                    <a:pt x="127" y="2"/>
                    <a:pt x="102" y="1"/>
                  </a:cubicBezTo>
                  <a:cubicBezTo>
                    <a:pt x="102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4844679" y="2540226"/>
              <a:ext cx="14727" cy="99530"/>
            </a:xfrm>
            <a:custGeom>
              <a:avLst/>
              <a:gdLst/>
              <a:ahLst/>
              <a:cxnLst/>
              <a:rect l="l" t="t" r="r" b="b"/>
              <a:pathLst>
                <a:path w="331" h="2237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0" y="1"/>
                    <a:pt x="11" y="507"/>
                    <a:pt x="90" y="1127"/>
                  </a:cubicBezTo>
                  <a:cubicBezTo>
                    <a:pt x="167" y="1744"/>
                    <a:pt x="281" y="2236"/>
                    <a:pt x="305" y="2236"/>
                  </a:cubicBezTo>
                  <a:cubicBezTo>
                    <a:pt x="305" y="2236"/>
                    <a:pt x="306" y="2236"/>
                    <a:pt x="306" y="2236"/>
                  </a:cubicBezTo>
                  <a:cubicBezTo>
                    <a:pt x="331" y="2232"/>
                    <a:pt x="257" y="1732"/>
                    <a:pt x="180" y="1116"/>
                  </a:cubicBezTo>
                  <a:cubicBezTo>
                    <a:pt x="102" y="501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4704931" y="2587477"/>
              <a:ext cx="200038" cy="199816"/>
            </a:xfrm>
            <a:custGeom>
              <a:avLst/>
              <a:gdLst/>
              <a:ahLst/>
              <a:cxnLst/>
              <a:rect l="l" t="t" r="r" b="b"/>
              <a:pathLst>
                <a:path w="4496" h="4491" extrusionOk="0">
                  <a:moveTo>
                    <a:pt x="1993" y="1"/>
                  </a:moveTo>
                  <a:lnTo>
                    <a:pt x="1880" y="2130"/>
                  </a:lnTo>
                  <a:lnTo>
                    <a:pt x="0" y="2230"/>
                  </a:lnTo>
                  <a:lnTo>
                    <a:pt x="1884" y="2329"/>
                  </a:lnTo>
                  <a:lnTo>
                    <a:pt x="1984" y="4490"/>
                  </a:lnTo>
                  <a:lnTo>
                    <a:pt x="2108" y="2329"/>
                  </a:lnTo>
                  <a:lnTo>
                    <a:pt x="4495" y="2238"/>
                  </a:lnTo>
                  <a:lnTo>
                    <a:pt x="2084" y="213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4764060" y="2650210"/>
              <a:ext cx="27051" cy="34927"/>
            </a:xfrm>
            <a:custGeom>
              <a:avLst/>
              <a:gdLst/>
              <a:ahLst/>
              <a:cxnLst/>
              <a:rect l="l" t="t" r="r" b="b"/>
              <a:pathLst>
                <a:path w="608" h="785" extrusionOk="0">
                  <a:moveTo>
                    <a:pt x="0" y="1"/>
                  </a:moveTo>
                  <a:lnTo>
                    <a:pt x="488" y="785"/>
                  </a:lnTo>
                  <a:lnTo>
                    <a:pt x="608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4793514" y="2654081"/>
              <a:ext cx="29143" cy="33325"/>
            </a:xfrm>
            <a:custGeom>
              <a:avLst/>
              <a:gdLst/>
              <a:ahLst/>
              <a:cxnLst/>
              <a:rect l="l" t="t" r="r" b="b"/>
              <a:pathLst>
                <a:path w="655" h="749" extrusionOk="0">
                  <a:moveTo>
                    <a:pt x="655" y="0"/>
                  </a:moveTo>
                  <a:lnTo>
                    <a:pt x="0" y="644"/>
                  </a:lnTo>
                  <a:lnTo>
                    <a:pt x="104" y="74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4793336" y="2689630"/>
              <a:ext cx="27096" cy="34927"/>
            </a:xfrm>
            <a:custGeom>
              <a:avLst/>
              <a:gdLst/>
              <a:ahLst/>
              <a:cxnLst/>
              <a:rect l="l" t="t" r="r" b="b"/>
              <a:pathLst>
                <a:path w="609" h="785" extrusionOk="0">
                  <a:moveTo>
                    <a:pt x="121" y="0"/>
                  </a:moveTo>
                  <a:lnTo>
                    <a:pt x="1" y="85"/>
                  </a:lnTo>
                  <a:lnTo>
                    <a:pt x="608" y="784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4761836" y="2687361"/>
              <a:ext cx="29143" cy="33325"/>
            </a:xfrm>
            <a:custGeom>
              <a:avLst/>
              <a:gdLst/>
              <a:ahLst/>
              <a:cxnLst/>
              <a:rect l="l" t="t" r="r" b="b"/>
              <a:pathLst>
                <a:path w="655" h="749" extrusionOk="0">
                  <a:moveTo>
                    <a:pt x="551" y="0"/>
                  </a:moveTo>
                  <a:lnTo>
                    <a:pt x="1" y="749"/>
                  </a:lnTo>
                  <a:lnTo>
                    <a:pt x="655" y="105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4738122" y="1806735"/>
              <a:ext cx="145268" cy="36306"/>
            </a:xfrm>
            <a:custGeom>
              <a:avLst/>
              <a:gdLst/>
              <a:ahLst/>
              <a:cxnLst/>
              <a:rect l="l" t="t" r="r" b="b"/>
              <a:pathLst>
                <a:path w="3265" h="816" extrusionOk="0">
                  <a:moveTo>
                    <a:pt x="44" y="1"/>
                  </a:moveTo>
                  <a:cubicBezTo>
                    <a:pt x="17" y="1"/>
                    <a:pt x="2" y="2"/>
                    <a:pt x="2" y="6"/>
                  </a:cubicBezTo>
                  <a:cubicBezTo>
                    <a:pt x="0" y="19"/>
                    <a:pt x="186" y="49"/>
                    <a:pt x="486" y="103"/>
                  </a:cubicBezTo>
                  <a:cubicBezTo>
                    <a:pt x="784" y="157"/>
                    <a:pt x="1196" y="238"/>
                    <a:pt x="1646" y="349"/>
                  </a:cubicBezTo>
                  <a:cubicBezTo>
                    <a:pt x="2096" y="461"/>
                    <a:pt x="2497" y="582"/>
                    <a:pt x="2787" y="674"/>
                  </a:cubicBezTo>
                  <a:cubicBezTo>
                    <a:pt x="3052" y="759"/>
                    <a:pt x="3224" y="816"/>
                    <a:pt x="3255" y="816"/>
                  </a:cubicBezTo>
                  <a:cubicBezTo>
                    <a:pt x="3258" y="816"/>
                    <a:pt x="3260" y="815"/>
                    <a:pt x="3260" y="814"/>
                  </a:cubicBezTo>
                  <a:cubicBezTo>
                    <a:pt x="3265" y="804"/>
                    <a:pt x="3094" y="722"/>
                    <a:pt x="2808" y="614"/>
                  </a:cubicBezTo>
                  <a:cubicBezTo>
                    <a:pt x="2523" y="506"/>
                    <a:pt x="2121" y="374"/>
                    <a:pt x="1668" y="261"/>
                  </a:cubicBezTo>
                  <a:cubicBezTo>
                    <a:pt x="1215" y="149"/>
                    <a:pt x="798" y="78"/>
                    <a:pt x="495" y="40"/>
                  </a:cubicBezTo>
                  <a:cubicBezTo>
                    <a:pt x="275" y="12"/>
                    <a:pt x="115" y="1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AB0B51-440B-4189-9F8E-F414C781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5" y="1199492"/>
            <a:ext cx="5761537" cy="107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F4CA-F4E9-44A7-B71A-AB08F9A5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4" y="2238165"/>
            <a:ext cx="5771429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ACD52-73CD-4CC8-8051-92776E9A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" y="3419266"/>
            <a:ext cx="5980952" cy="1038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1D005-767D-4284-AE5B-3EE67794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3" y="2571750"/>
            <a:ext cx="6047619" cy="10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AA01F-42C2-46EA-8A51-119FF702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00" y="1168563"/>
            <a:ext cx="2719052" cy="397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E86BC-50FD-4AE0-8F09-43248F696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0" y="1504310"/>
            <a:ext cx="5714286" cy="11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222D4-467E-4753-930D-2A857508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99637">
            <a:off x="1014452" y="2001147"/>
            <a:ext cx="6817382" cy="1412848"/>
          </a:xfrm>
          <a:prstGeom prst="rect">
            <a:avLst/>
          </a:prstGeom>
        </p:spPr>
      </p:pic>
      <p:sp>
        <p:nvSpPr>
          <p:cNvPr id="12" name="Google Shape;239;p35">
            <a:extLst>
              <a:ext uri="{FF2B5EF4-FFF2-40B4-BE49-F238E27FC236}">
                <a16:creationId xmlns:a16="http://schemas.microsoft.com/office/drawing/2014/main" id="{B9838DD3-6DE7-4534-974E-53C01C223C32}"/>
              </a:ext>
            </a:extLst>
          </p:cNvPr>
          <p:cNvSpPr txBox="1">
            <a:spLocks/>
          </p:cNvSpPr>
          <p:nvPr/>
        </p:nvSpPr>
        <p:spPr>
          <a:xfrm rot="20906175">
            <a:off x="1239001" y="1802398"/>
            <a:ext cx="6528740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Impact"/>
              <a:buNone/>
              <a:defRPr sz="4800" b="1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NASIB ENTERPRENEUR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3288F1-CB72-4573-AE18-E2389274D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70" y="752779"/>
            <a:ext cx="7974259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Investigation Project Proposal by Slidesgo">
  <a:themeElements>
    <a:clrScheme name="Simple Light">
      <a:dk1>
        <a:srgbClr val="FFF7D6"/>
      </a:dk1>
      <a:lt1>
        <a:srgbClr val="FDA909"/>
      </a:lt1>
      <a:dk2>
        <a:srgbClr val="3B242C"/>
      </a:dk2>
      <a:lt2>
        <a:srgbClr val="453C2A"/>
      </a:lt2>
      <a:accent1>
        <a:srgbClr val="FDA909"/>
      </a:accent1>
      <a:accent2>
        <a:srgbClr val="000000"/>
      </a:accent2>
      <a:accent3>
        <a:srgbClr val="453C2A"/>
      </a:accent3>
      <a:accent4>
        <a:srgbClr val="FFF1B5"/>
      </a:accent4>
      <a:accent5>
        <a:srgbClr val="FFFFFF"/>
      </a:accent5>
      <a:accent6>
        <a:srgbClr val="453C2A"/>
      </a:accent6>
      <a:hlink>
        <a:srgbClr val="FDA9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965</Words>
  <Application>Microsoft Office PowerPoint</Application>
  <PresentationFormat>On-screen Show (16:9)</PresentationFormat>
  <Paragraphs>129</Paragraphs>
  <Slides>57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Avenir</vt:lpstr>
      <vt:lpstr>Montserrat</vt:lpstr>
      <vt:lpstr>Comic Sans MS</vt:lpstr>
      <vt:lpstr>Nunito</vt:lpstr>
      <vt:lpstr>Lato</vt:lpstr>
      <vt:lpstr>Livvic</vt:lpstr>
      <vt:lpstr>Avenir Next LT Pro Light</vt:lpstr>
      <vt:lpstr>Arial</vt:lpstr>
      <vt:lpstr>AvenirNext-Regular</vt:lpstr>
      <vt:lpstr>Roboto</vt:lpstr>
      <vt:lpstr>Impact</vt:lpstr>
      <vt:lpstr>Roboto Condensed Light</vt:lpstr>
      <vt:lpstr>Times New Roman</vt:lpstr>
      <vt:lpstr>Investigation Project Proposal by Slidesgo</vt:lpstr>
      <vt:lpstr>ENTERPRENEUR </vt:lpstr>
      <vt:lpstr>TOPIC</vt:lpstr>
      <vt:lpstr>NADIEM MAKARIM</vt:lpstr>
      <vt:lpstr>ENTERPRENEUR INDONESIA</vt:lpstr>
      <vt:lpstr>Enterpreneur</vt:lpstr>
      <vt:lpstr>PERBEDAAN ENTERPRENEUR DENGAN ENTERPRENEURSHIP</vt:lpstr>
      <vt:lpstr>PowerPoint Presentation</vt:lpstr>
      <vt:lpstr>ARTIKEL PENGUAT</vt:lpstr>
      <vt:lpstr>PowerPoint Presentation</vt:lpstr>
      <vt:lpstr>ENTERPRENEUR  PADA MURID SMA KANAAN TANGERANG</vt:lpstr>
      <vt:lpstr>TUJUAN RISET</vt:lpstr>
      <vt:lpstr>SEBERAPA BANYAK SISWA YANG TERTARIK MENJADI ENTERPRENEUR</vt:lpstr>
      <vt:lpstr>TAHAPAN RISET</vt:lpstr>
      <vt:lpstr>MEMBUAT PERTANYAAN</vt:lpstr>
      <vt:lpstr>PowerPoint Presentation</vt:lpstr>
      <vt:lpstr>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PENGUMPULAN DATA</vt:lpstr>
      <vt:lpstr>PowerPoint Presentation</vt:lpstr>
      <vt:lpstr>PowerPoint Presentation</vt:lpstr>
      <vt:lpstr>JANGKA WAKTU : 2 MINGGU</vt:lpstr>
      <vt:lpstr>PENYORTIRAN DATA</vt:lpstr>
      <vt:lpstr>2 TIPE FORMAT DATA</vt:lpstr>
      <vt:lpstr>DATA .XLSX</vt:lpstr>
      <vt:lpstr>MERAPIHKAN DATA YANG DIPEROLEH</vt:lpstr>
      <vt:lpstr>VISUALISASI DATA</vt:lpstr>
      <vt:lpstr>PowerPoint Presentation</vt:lpstr>
      <vt:lpstr>PEMBAHASAN</vt:lpstr>
      <vt:lpstr>2. Seberapa paham kalian mengenai istilah “Enterpreneurship”</vt:lpstr>
      <vt:lpstr>PowerPoint Presentation</vt:lpstr>
      <vt:lpstr>3. Apakah Kalian Pernah Berwirausaha sebelumnya?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PEMAKAIAN GRAFIK</vt:lpstr>
      <vt:lpstr>PowerPoint Presentation</vt:lpstr>
      <vt:lpstr>PowerPoint Presentation</vt:lpstr>
      <vt:lpstr>PowerPoint Presentation</vt:lpstr>
      <vt:lpstr>KESIMPULAN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ENTERPRENEUR</dc:title>
  <dc:creator>Verren Angelina S</dc:creator>
  <cp:lastModifiedBy>ASUS 409</cp:lastModifiedBy>
  <cp:revision>48</cp:revision>
  <dcterms:modified xsi:type="dcterms:W3CDTF">2021-04-09T23:56:48Z</dcterms:modified>
</cp:coreProperties>
</file>